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2A8ECF-6BDE-0E20-31C5-B9C2FDC24E4B}" v="517" dt="2026-08-05T16:47:31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son S. McElveen" userId="S::mcelveas@dhec.sc.gov::2c372ed2-6037-4e11-b51d-bd651369b5b8" providerId="AD" clId="Web-{A82A8ECF-6BDE-0E20-31C5-B9C2FDC24E4B}"/>
    <pc:docChg chg="mod addSld modSld addMainMaster delMainMaster">
      <pc:chgData name="Allison S. McElveen" userId="S::mcelveas@dhec.sc.gov::2c372ed2-6037-4e11-b51d-bd651369b5b8" providerId="AD" clId="Web-{A82A8ECF-6BDE-0E20-31C5-B9C2FDC24E4B}" dt="2026-08-05T16:47:31.510" v="512" actId="1076"/>
      <pc:docMkLst>
        <pc:docMk/>
      </pc:docMkLst>
      <pc:sldChg chg="addSp delSp modSp mod setBg modClrScheme chgLayout">
        <pc:chgData name="Allison S. McElveen" userId="S::mcelveas@dhec.sc.gov::2c372ed2-6037-4e11-b51d-bd651369b5b8" providerId="AD" clId="Web-{A82A8ECF-6BDE-0E20-31C5-B9C2FDC24E4B}" dt="2026-08-05T15:44:09.992" v="38"/>
        <pc:sldMkLst>
          <pc:docMk/>
          <pc:sldMk cId="109857222" sldId="256"/>
        </pc:sldMkLst>
        <pc:spChg chg="mod ord">
          <ac:chgData name="Allison S. McElveen" userId="S::mcelveas@dhec.sc.gov::2c372ed2-6037-4e11-b51d-bd651369b5b8" providerId="AD" clId="Web-{A82A8ECF-6BDE-0E20-31C5-B9C2FDC24E4B}" dt="2026-08-05T15:44:09.992" v="38"/>
          <ac:spMkLst>
            <pc:docMk/>
            <pc:sldMk cId="109857222" sldId="256"/>
            <ac:spMk id="2" creationId="{00000000-0000-0000-0000-000000000000}"/>
          </ac:spMkLst>
        </pc:spChg>
        <pc:spChg chg="del mod ord">
          <ac:chgData name="Allison S. McElveen" userId="S::mcelveas@dhec.sc.gov::2c372ed2-6037-4e11-b51d-bd651369b5b8" providerId="AD" clId="Web-{A82A8ECF-6BDE-0E20-31C5-B9C2FDC24E4B}" dt="2026-08-05T15:43:49.382" v="34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4:09.992" v="38"/>
          <ac:spMkLst>
            <pc:docMk/>
            <pc:sldMk cId="109857222" sldId="256"/>
            <ac:spMk id="9" creationId="{19D32F93-50AC-4C46-A5DB-291C60DDB7BD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4:09.992" v="38"/>
          <ac:spMkLst>
            <pc:docMk/>
            <pc:sldMk cId="109857222" sldId="256"/>
            <ac:spMk id="11" creationId="{827DC2C4-B485-428A-BF4A-472D2967F47F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4:09.992" v="38"/>
          <ac:spMkLst>
            <pc:docMk/>
            <pc:sldMk cId="109857222" sldId="256"/>
            <ac:spMk id="13" creationId="{EE04B5EB-F158-4507-90DD-BD23620C7CC9}"/>
          </ac:spMkLst>
        </pc:spChg>
        <pc:picChg chg="add mod">
          <ac:chgData name="Allison S. McElveen" userId="S::mcelveas@dhec.sc.gov::2c372ed2-6037-4e11-b51d-bd651369b5b8" providerId="AD" clId="Web-{A82A8ECF-6BDE-0E20-31C5-B9C2FDC24E4B}" dt="2026-08-05T15:44:09.992" v="38"/>
          <ac:picMkLst>
            <pc:docMk/>
            <pc:sldMk cId="109857222" sldId="256"/>
            <ac:picMk id="4" creationId="{6CA33862-4B22-55B0-337E-23B634EAD9D5}"/>
          </ac:picMkLst>
        </pc:picChg>
      </pc:sldChg>
      <pc:sldChg chg="addSp delSp modSp new mod setBg">
        <pc:chgData name="Allison S. McElveen" userId="S::mcelveas@dhec.sc.gov::2c372ed2-6037-4e11-b51d-bd651369b5b8" providerId="AD" clId="Web-{A82A8ECF-6BDE-0E20-31C5-B9C2FDC24E4B}" dt="2026-08-05T15:49:41.170" v="150"/>
        <pc:sldMkLst>
          <pc:docMk/>
          <pc:sldMk cId="3301112759" sldId="257"/>
        </pc:sldMkLst>
        <pc:spChg chg="mod">
          <ac:chgData name="Allison S. McElveen" userId="S::mcelveas@dhec.sc.gov::2c372ed2-6037-4e11-b51d-bd651369b5b8" providerId="AD" clId="Web-{A82A8ECF-6BDE-0E20-31C5-B9C2FDC24E4B}" dt="2026-08-05T15:49:41.170" v="150"/>
          <ac:spMkLst>
            <pc:docMk/>
            <pc:sldMk cId="3301112759" sldId="257"/>
            <ac:spMk id="2" creationId="{CAF96714-2245-A7B8-8444-0EE1E99EAC68}"/>
          </ac:spMkLst>
        </pc:spChg>
        <pc:spChg chg="mod">
          <ac:chgData name="Allison S. McElveen" userId="S::mcelveas@dhec.sc.gov::2c372ed2-6037-4e11-b51d-bd651369b5b8" providerId="AD" clId="Web-{A82A8ECF-6BDE-0E20-31C5-B9C2FDC24E4B}" dt="2026-08-05T15:49:41.170" v="150"/>
          <ac:spMkLst>
            <pc:docMk/>
            <pc:sldMk cId="3301112759" sldId="257"/>
            <ac:spMk id="3" creationId="{79E0FE84-E961-5E54-5F55-642525D31696}"/>
          </ac:spMkLst>
        </pc:spChg>
        <pc:spChg chg="add del">
          <ac:chgData name="Allison S. McElveen" userId="S::mcelveas@dhec.sc.gov::2c372ed2-6037-4e11-b51d-bd651369b5b8" providerId="AD" clId="Web-{A82A8ECF-6BDE-0E20-31C5-B9C2FDC24E4B}" dt="2026-08-05T15:49:41.139" v="149"/>
          <ac:spMkLst>
            <pc:docMk/>
            <pc:sldMk cId="3301112759" sldId="257"/>
            <ac:spMk id="8" creationId="{907EF6B7-1338-4443-8C46-6A318D952DFD}"/>
          </ac:spMkLst>
        </pc:spChg>
        <pc:spChg chg="add del">
          <ac:chgData name="Allison S. McElveen" userId="S::mcelveas@dhec.sc.gov::2c372ed2-6037-4e11-b51d-bd651369b5b8" providerId="AD" clId="Web-{A82A8ECF-6BDE-0E20-31C5-B9C2FDC24E4B}" dt="2026-08-05T15:49:41.139" v="149"/>
          <ac:spMkLst>
            <pc:docMk/>
            <pc:sldMk cId="3301112759" sldId="257"/>
            <ac:spMk id="10" creationId="{DAAE4CDD-124C-4DCF-9584-B6033B545DD5}"/>
          </ac:spMkLst>
        </pc:spChg>
        <pc:spChg chg="add del">
          <ac:chgData name="Allison S. McElveen" userId="S::mcelveas@dhec.sc.gov::2c372ed2-6037-4e11-b51d-bd651369b5b8" providerId="AD" clId="Web-{A82A8ECF-6BDE-0E20-31C5-B9C2FDC24E4B}" dt="2026-08-05T15:49:41.139" v="149"/>
          <ac:spMkLst>
            <pc:docMk/>
            <pc:sldMk cId="3301112759" sldId="257"/>
            <ac:spMk id="12" creationId="{081E4A58-353D-44AE-B2FC-2A74E2E400F7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9:41.170" v="150"/>
          <ac:spMkLst>
            <pc:docMk/>
            <pc:sldMk cId="3301112759" sldId="257"/>
            <ac:spMk id="14" creationId="{84697CDA-BDB7-4883-B48B-1D4EDB2F0E93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9:41.170" v="150"/>
          <ac:spMkLst>
            <pc:docMk/>
            <pc:sldMk cId="3301112759" sldId="257"/>
            <ac:spMk id="15" creationId="{6295B176-FA0E-4B6A-A190-5E2E82BEA57A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5:49:41.170" v="150"/>
          <ac:spMkLst>
            <pc:docMk/>
            <pc:sldMk cId="3301112759" sldId="257"/>
            <ac:spMk id="16" creationId="{48F779DE-4744-42D6-9C74-33EC94460CCC}"/>
          </ac:spMkLst>
        </pc:spChg>
      </pc:sldChg>
      <pc:sldChg chg="addSp modSp new mod setBg">
        <pc:chgData name="Allison S. McElveen" userId="S::mcelveas@dhec.sc.gov::2c372ed2-6037-4e11-b51d-bd651369b5b8" providerId="AD" clId="Web-{A82A8ECF-6BDE-0E20-31C5-B9C2FDC24E4B}" dt="2026-08-05T16:46:18.946" v="505"/>
        <pc:sldMkLst>
          <pc:docMk/>
          <pc:sldMk cId="2217985503" sldId="258"/>
        </pc:sldMkLst>
        <pc:spChg chg="mod">
          <ac:chgData name="Allison S. McElveen" userId="S::mcelveas@dhec.sc.gov::2c372ed2-6037-4e11-b51d-bd651369b5b8" providerId="AD" clId="Web-{A82A8ECF-6BDE-0E20-31C5-B9C2FDC24E4B}" dt="2026-08-05T16:46:18.946" v="505"/>
          <ac:spMkLst>
            <pc:docMk/>
            <pc:sldMk cId="2217985503" sldId="258"/>
            <ac:spMk id="2" creationId="{31DB308A-114C-59A5-716F-D1B2D8389428}"/>
          </ac:spMkLst>
        </pc:spChg>
        <pc:spChg chg="mod">
          <ac:chgData name="Allison S. McElveen" userId="S::mcelveas@dhec.sc.gov::2c372ed2-6037-4e11-b51d-bd651369b5b8" providerId="AD" clId="Web-{A82A8ECF-6BDE-0E20-31C5-B9C2FDC24E4B}" dt="2026-08-05T16:46:18.946" v="505"/>
          <ac:spMkLst>
            <pc:docMk/>
            <pc:sldMk cId="2217985503" sldId="258"/>
            <ac:spMk id="3" creationId="{73BEA7D9-AD8C-351A-8391-48714BD2D61D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18.946" v="505"/>
          <ac:spMkLst>
            <pc:docMk/>
            <pc:sldMk cId="2217985503" sldId="258"/>
            <ac:spMk id="8" creationId="{907EF6B7-1338-4443-8C46-6A318D952DFD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18.946" v="505"/>
          <ac:spMkLst>
            <pc:docMk/>
            <pc:sldMk cId="2217985503" sldId="258"/>
            <ac:spMk id="10" creationId="{DAAE4CDD-124C-4DCF-9584-B6033B545DD5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18.946" v="505"/>
          <ac:spMkLst>
            <pc:docMk/>
            <pc:sldMk cId="2217985503" sldId="258"/>
            <ac:spMk id="12" creationId="{081E4A58-353D-44AE-B2FC-2A74E2E400F7}"/>
          </ac:spMkLst>
        </pc:spChg>
      </pc:sldChg>
      <pc:sldChg chg="addSp delSp modSp new">
        <pc:chgData name="Allison S. McElveen" userId="S::mcelveas@dhec.sc.gov::2c372ed2-6037-4e11-b51d-bd651369b5b8" providerId="AD" clId="Web-{A82A8ECF-6BDE-0E20-31C5-B9C2FDC24E4B}" dt="2026-08-05T16:46:35.321" v="506"/>
        <pc:sldMkLst>
          <pc:docMk/>
          <pc:sldMk cId="2252591761" sldId="259"/>
        </pc:sldMkLst>
        <pc:spChg chg="mod">
          <ac:chgData name="Allison S. McElveen" userId="S::mcelveas@dhec.sc.gov::2c372ed2-6037-4e11-b51d-bd651369b5b8" providerId="AD" clId="Web-{A82A8ECF-6BDE-0E20-31C5-B9C2FDC24E4B}" dt="2026-08-05T16:27:12.901" v="281" actId="14100"/>
          <ac:spMkLst>
            <pc:docMk/>
            <pc:sldMk cId="2252591761" sldId="259"/>
            <ac:spMk id="2" creationId="{7EF0C8C5-05BA-FF26-D9EF-6600E394697E}"/>
          </ac:spMkLst>
        </pc:spChg>
        <pc:spChg chg="del mod">
          <ac:chgData name="Allison S. McElveen" userId="S::mcelveas@dhec.sc.gov::2c372ed2-6037-4e11-b51d-bd651369b5b8" providerId="AD" clId="Web-{A82A8ECF-6BDE-0E20-31C5-B9C2FDC24E4B}" dt="2026-08-05T16:46:35.321" v="506"/>
          <ac:spMkLst>
            <pc:docMk/>
            <pc:sldMk cId="2252591761" sldId="259"/>
            <ac:spMk id="3" creationId="{5DF5F20A-CA62-FDAB-6E00-C5137ADB1084}"/>
          </ac:spMkLst>
        </pc:spChg>
        <pc:graphicFrameChg chg="add">
          <ac:chgData name="Allison S. McElveen" userId="S::mcelveas@dhec.sc.gov::2c372ed2-6037-4e11-b51d-bd651369b5b8" providerId="AD" clId="Web-{A82A8ECF-6BDE-0E20-31C5-B9C2FDC24E4B}" dt="2026-08-05T16:46:35.321" v="506"/>
          <ac:graphicFrameMkLst>
            <pc:docMk/>
            <pc:sldMk cId="2252591761" sldId="259"/>
            <ac:graphicFrameMk id="5" creationId="{CB4159DC-8A10-718A-DCF9-830BD2C5237D}"/>
          </ac:graphicFrameMkLst>
        </pc:graphicFrameChg>
      </pc:sldChg>
      <pc:sldChg chg="addSp modSp new mod setBg">
        <pc:chgData name="Allison S. McElveen" userId="S::mcelveas@dhec.sc.gov::2c372ed2-6037-4e11-b51d-bd651369b5b8" providerId="AD" clId="Web-{A82A8ECF-6BDE-0E20-31C5-B9C2FDC24E4B}" dt="2026-08-05T16:32:09.374" v="363" actId="1076"/>
        <pc:sldMkLst>
          <pc:docMk/>
          <pc:sldMk cId="3853639935" sldId="260"/>
        </pc:sldMkLst>
        <pc:spChg chg="mod">
          <ac:chgData name="Allison S. McElveen" userId="S::mcelveas@dhec.sc.gov::2c372ed2-6037-4e11-b51d-bd651369b5b8" providerId="AD" clId="Web-{A82A8ECF-6BDE-0E20-31C5-B9C2FDC24E4B}" dt="2026-08-05T16:31:41.108" v="343" actId="1076"/>
          <ac:spMkLst>
            <pc:docMk/>
            <pc:sldMk cId="3853639935" sldId="260"/>
            <ac:spMk id="2" creationId="{D3968C45-8A95-EFDC-9353-6D05A96E8BA3}"/>
          </ac:spMkLst>
        </pc:spChg>
        <pc:spChg chg="mod">
          <ac:chgData name="Allison S. McElveen" userId="S::mcelveas@dhec.sc.gov::2c372ed2-6037-4e11-b51d-bd651369b5b8" providerId="AD" clId="Web-{A82A8ECF-6BDE-0E20-31C5-B9C2FDC24E4B}" dt="2026-08-05T16:31:29.561" v="341"/>
          <ac:spMkLst>
            <pc:docMk/>
            <pc:sldMk cId="3853639935" sldId="260"/>
            <ac:spMk id="3" creationId="{C30FBE73-841A-7909-49DF-8FD4C87D4BFA}"/>
          </ac:spMkLst>
        </pc:spChg>
        <pc:spChg chg="add mod">
          <ac:chgData name="Allison S. McElveen" userId="S::mcelveas@dhec.sc.gov::2c372ed2-6037-4e11-b51d-bd651369b5b8" providerId="AD" clId="Web-{A82A8ECF-6BDE-0E20-31C5-B9C2FDC24E4B}" dt="2026-08-05T16:32:09.374" v="363" actId="1076"/>
          <ac:spMkLst>
            <pc:docMk/>
            <pc:sldMk cId="3853639935" sldId="260"/>
            <ac:spMk id="5" creationId="{2BC65946-AD5F-6C84-8B6F-F4DDCF17707E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31:29.561" v="341"/>
          <ac:spMkLst>
            <pc:docMk/>
            <pc:sldMk cId="3853639935" sldId="260"/>
            <ac:spMk id="9" creationId="{743AA782-23D1-4521-8CAD-47662984AA08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31:29.561" v="341"/>
          <ac:spMkLst>
            <pc:docMk/>
            <pc:sldMk cId="3853639935" sldId="260"/>
            <ac:spMk id="11" creationId="{71877DBC-BB60-40F0-AC93-2ACDBAAE60CE}"/>
          </ac:spMkLst>
        </pc:spChg>
        <pc:picChg chg="add mod">
          <ac:chgData name="Allison S. McElveen" userId="S::mcelveas@dhec.sc.gov::2c372ed2-6037-4e11-b51d-bd651369b5b8" providerId="AD" clId="Web-{A82A8ECF-6BDE-0E20-31C5-B9C2FDC24E4B}" dt="2026-08-05T16:31:29.561" v="341"/>
          <ac:picMkLst>
            <pc:docMk/>
            <pc:sldMk cId="3853639935" sldId="260"/>
            <ac:picMk id="4" creationId="{598D5538-6191-A81F-9292-11321CB3E5C2}"/>
          </ac:picMkLst>
        </pc:picChg>
      </pc:sldChg>
      <pc:sldChg chg="addSp modSp new mod setBg">
        <pc:chgData name="Allison S. McElveen" userId="S::mcelveas@dhec.sc.gov::2c372ed2-6037-4e11-b51d-bd651369b5b8" providerId="AD" clId="Web-{A82A8ECF-6BDE-0E20-31C5-B9C2FDC24E4B}" dt="2026-08-05T16:46:50.837" v="507"/>
        <pc:sldMkLst>
          <pc:docMk/>
          <pc:sldMk cId="408298883" sldId="261"/>
        </pc:sldMkLst>
        <pc:spChg chg="mo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2" creationId="{4080ACF7-A6E2-253F-5894-94C181F2801F}"/>
          </ac:spMkLst>
        </pc:spChg>
        <pc:spChg chg="mo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3" creationId="{55F18C3C-858B-1518-FAAC-3276A7E5BF89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9" creationId="{0288C6B4-AFC3-407F-A595-EFFD38D4CCAF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11" creationId="{CF236821-17FE-429B-8D2C-08E13A64EA40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13" creationId="{C0BDBCD2-E081-43AB-9119-C55465E59757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15" creationId="{98E79BE4-34FE-485A-98A5-92CE8F7C4743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6:50.837" v="507"/>
          <ac:spMkLst>
            <pc:docMk/>
            <pc:sldMk cId="408298883" sldId="261"/>
            <ac:spMk id="17" creationId="{7A5F0580-5EE9-419F-96EE-B6529EF6E7D0}"/>
          </ac:spMkLst>
        </pc:spChg>
        <pc:picChg chg="add mod">
          <ac:chgData name="Allison S. McElveen" userId="S::mcelveas@dhec.sc.gov::2c372ed2-6037-4e11-b51d-bd651369b5b8" providerId="AD" clId="Web-{A82A8ECF-6BDE-0E20-31C5-B9C2FDC24E4B}" dt="2026-08-05T16:46:50.837" v="507"/>
          <ac:picMkLst>
            <pc:docMk/>
            <pc:sldMk cId="408298883" sldId="261"/>
            <ac:picMk id="4" creationId="{4EE167BB-5C73-3D6C-09F0-B4C4D26C7676}"/>
          </ac:picMkLst>
        </pc:picChg>
      </pc:sldChg>
      <pc:sldChg chg="addSp delSp modSp new mod setBg">
        <pc:chgData name="Allison S. McElveen" userId="S::mcelveas@dhec.sc.gov::2c372ed2-6037-4e11-b51d-bd651369b5b8" providerId="AD" clId="Web-{A82A8ECF-6BDE-0E20-31C5-B9C2FDC24E4B}" dt="2026-08-05T16:47:13.494" v="509" actId="14100"/>
        <pc:sldMkLst>
          <pc:docMk/>
          <pc:sldMk cId="3653879886" sldId="262"/>
        </pc:sldMkLst>
        <pc:spChg chg="mod">
          <ac:chgData name="Allison S. McElveen" userId="S::mcelveas@dhec.sc.gov::2c372ed2-6037-4e11-b51d-bd651369b5b8" providerId="AD" clId="Web-{A82A8ECF-6BDE-0E20-31C5-B9C2FDC24E4B}" dt="2026-08-05T16:47:13.494" v="509" actId="14100"/>
          <ac:spMkLst>
            <pc:docMk/>
            <pc:sldMk cId="3653879886" sldId="262"/>
            <ac:spMk id="2" creationId="{5850581C-2B3D-F616-AEC1-9222B92E3AB9}"/>
          </ac:spMkLst>
        </pc:spChg>
        <pc:spChg chg="del mo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3" creationId="{F554DFE4-503F-3BE9-27D1-60C0E813E2E1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9" creationId="{BACC6370-2D7E-4714-9D71-7542949D7D5D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11" creationId="{256B2C21-A230-48C0-8DF1-C46611373C44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13" creationId="{3847E18C-932D-4C95-AABA-FEC7C9499AD7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15" creationId="{3150CB11-0C61-439E-910F-5787759E72A0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17" creationId="{43F8A58B-5155-44CE-A5FF-7647B47D0A7A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07.275" v="508"/>
          <ac:spMkLst>
            <pc:docMk/>
            <pc:sldMk cId="3653879886" sldId="262"/>
            <ac:spMk id="19" creationId="{443F2ACA-E6D6-4028-82DD-F03C262D5DE6}"/>
          </ac:spMkLst>
        </pc:spChg>
        <pc:graphicFrameChg chg="add">
          <ac:chgData name="Allison S. McElveen" userId="S::mcelveas@dhec.sc.gov::2c372ed2-6037-4e11-b51d-bd651369b5b8" providerId="AD" clId="Web-{A82A8ECF-6BDE-0E20-31C5-B9C2FDC24E4B}" dt="2026-08-05T16:47:07.275" v="508"/>
          <ac:graphicFrameMkLst>
            <pc:docMk/>
            <pc:sldMk cId="3653879886" sldId="262"/>
            <ac:graphicFrameMk id="5" creationId="{03E260EF-C86E-AB3C-0B39-CD253844D6BF}"/>
          </ac:graphicFrameMkLst>
        </pc:graphicFrameChg>
      </pc:sldChg>
      <pc:sldChg chg="addSp delSp modSp new mod setBg">
        <pc:chgData name="Allison S. McElveen" userId="S::mcelveas@dhec.sc.gov::2c372ed2-6037-4e11-b51d-bd651369b5b8" providerId="AD" clId="Web-{A82A8ECF-6BDE-0E20-31C5-B9C2FDC24E4B}" dt="2026-08-05T16:47:31.510" v="512" actId="1076"/>
        <pc:sldMkLst>
          <pc:docMk/>
          <pc:sldMk cId="255771065" sldId="263"/>
        </pc:sldMkLst>
        <pc:spChg chg="del">
          <ac:chgData name="Allison S. McElveen" userId="S::mcelveas@dhec.sc.gov::2c372ed2-6037-4e11-b51d-bd651369b5b8" providerId="AD" clId="Web-{A82A8ECF-6BDE-0E20-31C5-B9C2FDC24E4B}" dt="2026-08-05T16:40:59.239" v="502"/>
          <ac:spMkLst>
            <pc:docMk/>
            <pc:sldMk cId="255771065" sldId="263"/>
            <ac:spMk id="2" creationId="{75AB68C5-32EE-67C1-DF1B-3281E0DDC31B}"/>
          </ac:spMkLst>
        </pc:spChg>
        <pc:spChg chg="mod">
          <ac:chgData name="Allison S. McElveen" userId="S::mcelveas@dhec.sc.gov::2c372ed2-6037-4e11-b51d-bd651369b5b8" providerId="AD" clId="Web-{A82A8ECF-6BDE-0E20-31C5-B9C2FDC24E4B}" dt="2026-08-05T16:47:31.510" v="512" actId="1076"/>
          <ac:spMkLst>
            <pc:docMk/>
            <pc:sldMk cId="255771065" sldId="263"/>
            <ac:spMk id="3" creationId="{BAF39B28-F519-5F71-FF51-F717656955E7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22.134" v="510"/>
          <ac:spMkLst>
            <pc:docMk/>
            <pc:sldMk cId="255771065" sldId="263"/>
            <ac:spMk id="8" creationId="{081EA652-8C6A-4E69-BEB9-170809474553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22.134" v="510"/>
          <ac:spMkLst>
            <pc:docMk/>
            <pc:sldMk cId="255771065" sldId="263"/>
            <ac:spMk id="10" creationId="{5298780A-33B9-4EA2-8F67-DE68AD62841B}"/>
          </ac:spMkLst>
        </pc:spChg>
        <pc:spChg chg="add">
          <ac:chgData name="Allison S. McElveen" userId="S::mcelveas@dhec.sc.gov::2c372ed2-6037-4e11-b51d-bd651369b5b8" providerId="AD" clId="Web-{A82A8ECF-6BDE-0E20-31C5-B9C2FDC24E4B}" dt="2026-08-05T16:47:22.134" v="510"/>
          <ac:spMkLst>
            <pc:docMk/>
            <pc:sldMk cId="255771065" sldId="263"/>
            <ac:spMk id="12" creationId="{7F488E8B-4E1E-4402-8935-D4E6C02615C7}"/>
          </ac:spMkLst>
        </pc:spChg>
      </pc:sldChg>
      <pc:sldMasterChg chg="del delSldLayout">
        <pc:chgData name="Allison S. McElveen" userId="S::mcelveas@dhec.sc.gov::2c372ed2-6037-4e11-b51d-bd651369b5b8" providerId="AD" clId="Web-{A82A8ECF-6BDE-0E20-31C5-B9C2FDC24E4B}" dt="2026-08-05T15:42:46.756" v="1"/>
        <pc:sldMasterMkLst>
          <pc:docMk/>
          <pc:sldMasterMk cId="2460954070" sldId="2147483660"/>
        </pc:sldMasterMkLst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 modSldLayout">
        <pc:chgData name="Allison S. McElveen" userId="S::mcelveas@dhec.sc.gov::2c372ed2-6037-4e11-b51d-bd651369b5b8" providerId="AD" clId="Web-{A82A8ECF-6BDE-0E20-31C5-B9C2FDC24E4B}" dt="2026-08-05T15:42:46.756" v="1"/>
        <pc:sldMasterMkLst>
          <pc:docMk/>
          <pc:sldMasterMk cId="2888708815" sldId="2147483672"/>
        </pc:sldMasterMkLst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2250809953" sldId="2147483673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550815678" sldId="2147483674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290766831" sldId="2147483675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1687870441" sldId="2147483676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1756210290" sldId="2147483677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2389556155" sldId="2147483678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3006400011" sldId="2147483679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451017778" sldId="2147483680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1556456234" sldId="2147483681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2915059304" sldId="2147483682"/>
          </pc:sldLayoutMkLst>
        </pc:sldLayoutChg>
        <pc:sldLayoutChg chg="add mod replId">
          <pc:chgData name="Allison S. McElveen" userId="S::mcelveas@dhec.sc.gov::2c372ed2-6037-4e11-b51d-bd651369b5b8" providerId="AD" clId="Web-{A82A8ECF-6BDE-0E20-31C5-B9C2FDC24E4B}" dt="2026-08-05T15:42:46.756" v="1"/>
          <pc:sldLayoutMkLst>
            <pc:docMk/>
            <pc:sldMasterMk cId="2888708815" sldId="2147483672"/>
            <pc:sldLayoutMk cId="2088415206" sldId="2147483683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96CCC-A1AA-4B9B-AE3E-C5EAE6911C2A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FDE5F26-B014-4E7A-8828-13DEE21B910B}">
      <dgm:prSet/>
      <dgm:spPr/>
      <dgm:t>
        <a:bodyPr/>
        <a:lstStyle/>
        <a:p>
          <a:r>
            <a:rPr lang="en-GB"/>
            <a:t>Open:</a:t>
          </a:r>
          <a:r>
            <a:rPr lang="en-GB" b="1"/>
            <a:t> </a:t>
          </a:r>
          <a:r>
            <a:rPr lang="en-GB"/>
            <a:t>Did you know, you can spot a stroke, stop a stroke and save a life? And you can teach others! </a:t>
          </a:r>
          <a:endParaRPr lang="en-US"/>
        </a:p>
      </dgm:t>
    </dgm:pt>
    <dgm:pt modelId="{B6B94AFF-33DC-4B9F-BE26-47C75297B805}" type="parTrans" cxnId="{755292D7-5C6E-4964-9B8D-39FF3347E7B0}">
      <dgm:prSet/>
      <dgm:spPr/>
      <dgm:t>
        <a:bodyPr/>
        <a:lstStyle/>
        <a:p>
          <a:endParaRPr lang="en-US"/>
        </a:p>
      </dgm:t>
    </dgm:pt>
    <dgm:pt modelId="{4C96442B-C184-43B8-97E8-37249FA47808}" type="sibTrans" cxnId="{755292D7-5C6E-4964-9B8D-39FF3347E7B0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1313F03B-EA42-4574-8A4F-7B379C9A3F09}">
      <dgm:prSet/>
      <dgm:spPr/>
      <dgm:t>
        <a:bodyPr/>
        <a:lstStyle/>
        <a:p>
          <a:r>
            <a:rPr lang="en-GB" b="1"/>
            <a:t>Emphasize key messages: </a:t>
          </a:r>
          <a:endParaRPr lang="en-US"/>
        </a:p>
      </dgm:t>
    </dgm:pt>
    <dgm:pt modelId="{0CDC8527-B935-49D6-802B-5CBEA7B33CE8}" type="parTrans" cxnId="{E55FC0BE-1325-42F2-AE1E-3D80305B31A4}">
      <dgm:prSet/>
      <dgm:spPr/>
      <dgm:t>
        <a:bodyPr/>
        <a:lstStyle/>
        <a:p>
          <a:endParaRPr lang="en-US"/>
        </a:p>
      </dgm:t>
    </dgm:pt>
    <dgm:pt modelId="{24BB0D11-3DA5-4595-AF56-880B11F92F5B}" type="sibTrans" cxnId="{E55FC0BE-1325-42F2-AE1E-3D80305B31A4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4D65E661-966D-4160-A649-6B2A6CDE0E75}">
      <dgm:prSet/>
      <dgm:spPr/>
      <dgm:t>
        <a:bodyPr/>
        <a:lstStyle/>
        <a:p>
          <a:r>
            <a:rPr lang="en-GB"/>
            <a:t>It’s usually bystanders who call 911. That’s you!</a:t>
          </a:r>
          <a:endParaRPr lang="en-US"/>
        </a:p>
      </dgm:t>
    </dgm:pt>
    <dgm:pt modelId="{AAF1610F-ECBD-433A-998A-5DC6B1B16DCD}" type="parTrans" cxnId="{5380E5C0-4122-4E78-9188-8C7762904890}">
      <dgm:prSet/>
      <dgm:spPr/>
      <dgm:t>
        <a:bodyPr/>
        <a:lstStyle/>
        <a:p>
          <a:endParaRPr lang="en-US"/>
        </a:p>
      </dgm:t>
    </dgm:pt>
    <dgm:pt modelId="{F863EB26-DCED-434C-AC14-C3E828414CCF}" type="sibTrans" cxnId="{5380E5C0-4122-4E78-9188-8C7762904890}">
      <dgm:prSet/>
      <dgm:spPr/>
      <dgm:t>
        <a:bodyPr/>
        <a:lstStyle/>
        <a:p>
          <a:endParaRPr lang="en-US"/>
        </a:p>
      </dgm:t>
    </dgm:pt>
    <dgm:pt modelId="{D0454DBB-B4AD-4197-8E65-A7C1E4BD0CDE}">
      <dgm:prSet/>
      <dgm:spPr/>
      <dgm:t>
        <a:bodyPr/>
        <a:lstStyle/>
        <a:p>
          <a:r>
            <a:rPr lang="en-GB"/>
            <a:t>Educating others protects you and the community.</a:t>
          </a:r>
          <a:endParaRPr lang="en-US"/>
        </a:p>
      </dgm:t>
    </dgm:pt>
    <dgm:pt modelId="{AC9E7465-1BDC-43E6-977A-0DB0C7418A58}" type="parTrans" cxnId="{156FD14B-B1F2-47F0-BB16-75F50F4D4926}">
      <dgm:prSet/>
      <dgm:spPr/>
      <dgm:t>
        <a:bodyPr/>
        <a:lstStyle/>
        <a:p>
          <a:endParaRPr lang="en-US"/>
        </a:p>
      </dgm:t>
    </dgm:pt>
    <dgm:pt modelId="{FC37576B-E6F1-4D1A-A25B-838F827FDEB1}" type="sibTrans" cxnId="{156FD14B-B1F2-47F0-BB16-75F50F4D4926}">
      <dgm:prSet/>
      <dgm:spPr/>
      <dgm:t>
        <a:bodyPr/>
        <a:lstStyle/>
        <a:p>
          <a:endParaRPr lang="en-US"/>
        </a:p>
      </dgm:t>
    </dgm:pt>
    <dgm:pt modelId="{4E917FE7-D46F-42DF-8354-C043FBEEE1F6}">
      <dgm:prSet/>
      <dgm:spPr/>
      <dgm:t>
        <a:bodyPr/>
        <a:lstStyle/>
        <a:p>
          <a:r>
            <a:rPr lang="en-GB" b="1"/>
            <a:t>Watch</a:t>
          </a:r>
          <a:r>
            <a:rPr lang="en-GB"/>
            <a:t> the “How to Spot a Stroke” 3-minute video.</a:t>
          </a:r>
          <a:endParaRPr lang="en-US"/>
        </a:p>
      </dgm:t>
    </dgm:pt>
    <dgm:pt modelId="{33F40105-CA05-4B05-93F4-B8DC19CB77C0}" type="parTrans" cxnId="{3EEDFF81-5380-4875-B36B-202DC17C3288}">
      <dgm:prSet/>
      <dgm:spPr/>
      <dgm:t>
        <a:bodyPr/>
        <a:lstStyle/>
        <a:p>
          <a:endParaRPr lang="en-US"/>
        </a:p>
      </dgm:t>
    </dgm:pt>
    <dgm:pt modelId="{09C48C96-0362-495A-B687-39C02AE2DD0A}" type="sibTrans" cxnId="{3EEDFF81-5380-4875-B36B-202DC17C3288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1C8B71AB-0A76-482A-BE9E-6195BB0CF1FD}">
      <dgm:prSet/>
      <dgm:spPr/>
      <dgm:t>
        <a:bodyPr/>
        <a:lstStyle/>
        <a:p>
          <a:r>
            <a:rPr lang="en-GB" b="1"/>
            <a:t>Review</a:t>
          </a:r>
          <a:r>
            <a:rPr lang="en-GB"/>
            <a:t> the acronym BEFAST as a group.</a:t>
          </a:r>
          <a:endParaRPr lang="en-US"/>
        </a:p>
      </dgm:t>
    </dgm:pt>
    <dgm:pt modelId="{EE8F29F3-0D3F-49B1-BE69-17571C293BDB}" type="parTrans" cxnId="{57B8C69C-C753-4ED2-8128-86920C31B1C5}">
      <dgm:prSet/>
      <dgm:spPr/>
      <dgm:t>
        <a:bodyPr/>
        <a:lstStyle/>
        <a:p>
          <a:endParaRPr lang="en-US"/>
        </a:p>
      </dgm:t>
    </dgm:pt>
    <dgm:pt modelId="{374D46FD-CAD3-4B51-831F-FEF106802DB7}" type="sibTrans" cxnId="{57B8C69C-C753-4ED2-8128-86920C31B1C5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B8F2FB6A-C5F5-4E8E-8FC1-385C6801CD3C}">
      <dgm:prSet/>
      <dgm:spPr/>
      <dgm:t>
        <a:bodyPr/>
        <a:lstStyle/>
        <a:p>
          <a:r>
            <a:rPr lang="en-GB"/>
            <a:t>BEFAST: Balance, Eyes, Facial droop, Arm weakness, Speech problems, Time to call 9-1-1.</a:t>
          </a:r>
          <a:endParaRPr lang="en-US"/>
        </a:p>
      </dgm:t>
    </dgm:pt>
    <dgm:pt modelId="{D6B3B7EC-5192-4128-8D39-841681E6501D}" type="parTrans" cxnId="{E08A7ABB-E10D-4C22-9DED-FC4284B015E5}">
      <dgm:prSet/>
      <dgm:spPr/>
      <dgm:t>
        <a:bodyPr/>
        <a:lstStyle/>
        <a:p>
          <a:endParaRPr lang="en-US"/>
        </a:p>
      </dgm:t>
    </dgm:pt>
    <dgm:pt modelId="{8472F543-E0C9-4264-9B63-63C8C8FEE13D}" type="sibTrans" cxnId="{E08A7ABB-E10D-4C22-9DED-FC4284B015E5}">
      <dgm:prSet/>
      <dgm:spPr/>
      <dgm:t>
        <a:bodyPr/>
        <a:lstStyle/>
        <a:p>
          <a:endParaRPr lang="en-US"/>
        </a:p>
      </dgm:t>
    </dgm:pt>
    <dgm:pt modelId="{21BEEFCB-1D3D-43E3-BD39-65067FB51F3F}">
      <dgm:prSet/>
      <dgm:spPr/>
      <dgm:t>
        <a:bodyPr/>
        <a:lstStyle/>
        <a:p>
          <a:r>
            <a:rPr lang="en-GB"/>
            <a:t>Reference the Stroke Smart materials (wallet card, poster, etc.) that you will be giving out.</a:t>
          </a:r>
          <a:endParaRPr lang="en-US"/>
        </a:p>
      </dgm:t>
    </dgm:pt>
    <dgm:pt modelId="{A34528B0-F764-43A7-A5C0-A57E436F5D65}" type="parTrans" cxnId="{B0D93A8A-E071-42C3-94C0-BFE89282DF5C}">
      <dgm:prSet/>
      <dgm:spPr/>
      <dgm:t>
        <a:bodyPr/>
        <a:lstStyle/>
        <a:p>
          <a:endParaRPr lang="en-US"/>
        </a:p>
      </dgm:t>
    </dgm:pt>
    <dgm:pt modelId="{6099FC57-7086-4568-A8E8-5197870A14BE}" type="sibTrans" cxnId="{B0D93A8A-E071-42C3-94C0-BFE89282DF5C}">
      <dgm:prSet/>
      <dgm:spPr/>
      <dgm:t>
        <a:bodyPr/>
        <a:lstStyle/>
        <a:p>
          <a:endParaRPr lang="en-US"/>
        </a:p>
      </dgm:t>
    </dgm:pt>
    <dgm:pt modelId="{F6680F19-94CE-4406-B5CA-52063C27B866}" type="pres">
      <dgm:prSet presAssocID="{5AC96CCC-A1AA-4B9B-AE3E-C5EAE6911C2A}" presName="linearFlow" presStyleCnt="0">
        <dgm:presLayoutVars>
          <dgm:dir/>
          <dgm:animLvl val="lvl"/>
          <dgm:resizeHandles val="exact"/>
        </dgm:presLayoutVars>
      </dgm:prSet>
      <dgm:spPr/>
    </dgm:pt>
    <dgm:pt modelId="{BEFABCD8-F60F-4A32-92D5-8E5890A06BF0}" type="pres">
      <dgm:prSet presAssocID="{BFDE5F26-B014-4E7A-8828-13DEE21B910B}" presName="compositeNode" presStyleCnt="0"/>
      <dgm:spPr/>
    </dgm:pt>
    <dgm:pt modelId="{A5226A87-69A7-4558-A22A-BA1632754451}" type="pres">
      <dgm:prSet presAssocID="{BFDE5F26-B014-4E7A-8828-13DEE21B910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F84D467-2FA1-42C5-B388-BB4F2DB20E17}" type="pres">
      <dgm:prSet presAssocID="{BFDE5F26-B014-4E7A-8828-13DEE21B910B}" presName="parSh" presStyleCnt="0"/>
      <dgm:spPr/>
    </dgm:pt>
    <dgm:pt modelId="{16018114-7925-43F8-93C1-39639F3E8144}" type="pres">
      <dgm:prSet presAssocID="{BFDE5F26-B014-4E7A-8828-13DEE21B910B}" presName="lineNode" presStyleLbl="alignAccFollowNode1" presStyleIdx="0" presStyleCnt="12"/>
      <dgm:spPr/>
    </dgm:pt>
    <dgm:pt modelId="{C3305929-3FB0-4502-BE82-D5F0798772BE}" type="pres">
      <dgm:prSet presAssocID="{BFDE5F26-B014-4E7A-8828-13DEE21B910B}" presName="lineArrowNode" presStyleLbl="alignAccFollowNode1" presStyleIdx="1" presStyleCnt="12"/>
      <dgm:spPr/>
    </dgm:pt>
    <dgm:pt modelId="{3BB7C7DC-4A04-4756-88B4-87D23087CC21}" type="pres">
      <dgm:prSet presAssocID="{4C96442B-C184-43B8-97E8-37249FA47808}" presName="sibTransNodeCircle" presStyleLbl="alignNode1" presStyleIdx="0" presStyleCnt="4">
        <dgm:presLayoutVars>
          <dgm:chMax val="0"/>
          <dgm:bulletEnabled/>
        </dgm:presLayoutVars>
      </dgm:prSet>
      <dgm:spPr/>
    </dgm:pt>
    <dgm:pt modelId="{DF5FB861-F31D-46C8-A8C0-2561E306ED1F}" type="pres">
      <dgm:prSet presAssocID="{4C96442B-C184-43B8-97E8-37249FA47808}" presName="spacerBetweenCircleAndCallout" presStyleCnt="0">
        <dgm:presLayoutVars/>
      </dgm:prSet>
      <dgm:spPr/>
    </dgm:pt>
    <dgm:pt modelId="{CB313A61-8955-49B4-B5B5-6A1F2A219DC6}" type="pres">
      <dgm:prSet presAssocID="{BFDE5F26-B014-4E7A-8828-13DEE21B910B}" presName="nodeText" presStyleLbl="alignAccFollowNode1" presStyleIdx="2" presStyleCnt="12">
        <dgm:presLayoutVars>
          <dgm:bulletEnabled val="1"/>
        </dgm:presLayoutVars>
      </dgm:prSet>
      <dgm:spPr/>
    </dgm:pt>
    <dgm:pt modelId="{C811FA1A-D351-439D-8B33-72B866D72E52}" type="pres">
      <dgm:prSet presAssocID="{4C96442B-C184-43B8-97E8-37249FA47808}" presName="sibTransComposite" presStyleCnt="0"/>
      <dgm:spPr/>
    </dgm:pt>
    <dgm:pt modelId="{7FD988AE-A7F1-4623-A352-43FEBD7D7FA9}" type="pres">
      <dgm:prSet presAssocID="{1313F03B-EA42-4574-8A4F-7B379C9A3F09}" presName="compositeNode" presStyleCnt="0"/>
      <dgm:spPr/>
    </dgm:pt>
    <dgm:pt modelId="{EAE4FB1D-FC61-4E25-9645-7C56E64C6F52}" type="pres">
      <dgm:prSet presAssocID="{1313F03B-EA42-4574-8A4F-7B379C9A3F0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D739844-7C70-46AF-BF42-D6994F1E271F}" type="pres">
      <dgm:prSet presAssocID="{1313F03B-EA42-4574-8A4F-7B379C9A3F09}" presName="parSh" presStyleCnt="0"/>
      <dgm:spPr/>
    </dgm:pt>
    <dgm:pt modelId="{C7F40882-964C-468F-9540-6A42FDCA7D85}" type="pres">
      <dgm:prSet presAssocID="{1313F03B-EA42-4574-8A4F-7B379C9A3F09}" presName="lineNode" presStyleLbl="alignAccFollowNode1" presStyleIdx="3" presStyleCnt="12"/>
      <dgm:spPr/>
    </dgm:pt>
    <dgm:pt modelId="{F3416524-3534-43C7-A35E-7D226DC7FCFD}" type="pres">
      <dgm:prSet presAssocID="{1313F03B-EA42-4574-8A4F-7B379C9A3F09}" presName="lineArrowNode" presStyleLbl="alignAccFollowNode1" presStyleIdx="4" presStyleCnt="12"/>
      <dgm:spPr/>
    </dgm:pt>
    <dgm:pt modelId="{1BD9FEC8-06E3-4372-BD90-9882FEC16B53}" type="pres">
      <dgm:prSet presAssocID="{24BB0D11-3DA5-4595-AF56-880B11F92F5B}" presName="sibTransNodeCircle" presStyleLbl="alignNode1" presStyleIdx="1" presStyleCnt="4">
        <dgm:presLayoutVars>
          <dgm:chMax val="0"/>
          <dgm:bulletEnabled/>
        </dgm:presLayoutVars>
      </dgm:prSet>
      <dgm:spPr/>
    </dgm:pt>
    <dgm:pt modelId="{4BBF4590-6664-43EE-B00F-C95842ECFBD6}" type="pres">
      <dgm:prSet presAssocID="{24BB0D11-3DA5-4595-AF56-880B11F92F5B}" presName="spacerBetweenCircleAndCallout" presStyleCnt="0">
        <dgm:presLayoutVars/>
      </dgm:prSet>
      <dgm:spPr/>
    </dgm:pt>
    <dgm:pt modelId="{997688E2-4CC4-49BA-B6AE-F1CE38CAB2F1}" type="pres">
      <dgm:prSet presAssocID="{1313F03B-EA42-4574-8A4F-7B379C9A3F09}" presName="nodeText" presStyleLbl="alignAccFollowNode1" presStyleIdx="5" presStyleCnt="12">
        <dgm:presLayoutVars>
          <dgm:bulletEnabled val="1"/>
        </dgm:presLayoutVars>
      </dgm:prSet>
      <dgm:spPr/>
    </dgm:pt>
    <dgm:pt modelId="{5FD2B9B9-6851-40FC-BD8C-254D7F77D306}" type="pres">
      <dgm:prSet presAssocID="{24BB0D11-3DA5-4595-AF56-880B11F92F5B}" presName="sibTransComposite" presStyleCnt="0"/>
      <dgm:spPr/>
    </dgm:pt>
    <dgm:pt modelId="{F3B94117-4FBB-4237-929B-97A7ACFCA8D2}" type="pres">
      <dgm:prSet presAssocID="{4E917FE7-D46F-42DF-8354-C043FBEEE1F6}" presName="compositeNode" presStyleCnt="0"/>
      <dgm:spPr/>
    </dgm:pt>
    <dgm:pt modelId="{C746F73A-B6EE-4B67-B04A-EA88057C42C5}" type="pres">
      <dgm:prSet presAssocID="{4E917FE7-D46F-42DF-8354-C043FBEEE1F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5E448AC-0728-412E-AF74-E9BD6A0BF95B}" type="pres">
      <dgm:prSet presAssocID="{4E917FE7-D46F-42DF-8354-C043FBEEE1F6}" presName="parSh" presStyleCnt="0"/>
      <dgm:spPr/>
    </dgm:pt>
    <dgm:pt modelId="{FFD3A445-F9C3-4501-881F-5C9418DDECAB}" type="pres">
      <dgm:prSet presAssocID="{4E917FE7-D46F-42DF-8354-C043FBEEE1F6}" presName="lineNode" presStyleLbl="alignAccFollowNode1" presStyleIdx="6" presStyleCnt="12"/>
      <dgm:spPr/>
    </dgm:pt>
    <dgm:pt modelId="{5F420F3B-43F7-42B2-84DE-2E2911C37895}" type="pres">
      <dgm:prSet presAssocID="{4E917FE7-D46F-42DF-8354-C043FBEEE1F6}" presName="lineArrowNode" presStyleLbl="alignAccFollowNode1" presStyleIdx="7" presStyleCnt="12"/>
      <dgm:spPr/>
    </dgm:pt>
    <dgm:pt modelId="{E9935548-3216-4DDB-8021-5AFE9A2B60E6}" type="pres">
      <dgm:prSet presAssocID="{09C48C96-0362-495A-B687-39C02AE2DD0A}" presName="sibTransNodeCircle" presStyleLbl="alignNode1" presStyleIdx="2" presStyleCnt="4">
        <dgm:presLayoutVars>
          <dgm:chMax val="0"/>
          <dgm:bulletEnabled/>
        </dgm:presLayoutVars>
      </dgm:prSet>
      <dgm:spPr/>
    </dgm:pt>
    <dgm:pt modelId="{EFAC2AC6-E5A4-4A13-A1DD-04B9012271F9}" type="pres">
      <dgm:prSet presAssocID="{09C48C96-0362-495A-B687-39C02AE2DD0A}" presName="spacerBetweenCircleAndCallout" presStyleCnt="0">
        <dgm:presLayoutVars/>
      </dgm:prSet>
      <dgm:spPr/>
    </dgm:pt>
    <dgm:pt modelId="{1FE6E2E2-6C85-47CB-8D09-19B53BA201EE}" type="pres">
      <dgm:prSet presAssocID="{4E917FE7-D46F-42DF-8354-C043FBEEE1F6}" presName="nodeText" presStyleLbl="alignAccFollowNode1" presStyleIdx="8" presStyleCnt="12">
        <dgm:presLayoutVars>
          <dgm:bulletEnabled val="1"/>
        </dgm:presLayoutVars>
      </dgm:prSet>
      <dgm:spPr/>
    </dgm:pt>
    <dgm:pt modelId="{3DA675B7-BD4D-4CB0-A1B7-3578DD600F6F}" type="pres">
      <dgm:prSet presAssocID="{09C48C96-0362-495A-B687-39C02AE2DD0A}" presName="sibTransComposite" presStyleCnt="0"/>
      <dgm:spPr/>
    </dgm:pt>
    <dgm:pt modelId="{EFE0FB4C-7545-41E9-B461-C2391770657E}" type="pres">
      <dgm:prSet presAssocID="{1C8B71AB-0A76-482A-BE9E-6195BB0CF1FD}" presName="compositeNode" presStyleCnt="0"/>
      <dgm:spPr/>
    </dgm:pt>
    <dgm:pt modelId="{62B3AEC9-6827-41D4-9636-95D602CBE33D}" type="pres">
      <dgm:prSet presAssocID="{1C8B71AB-0A76-482A-BE9E-6195BB0CF1FD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E2BAEBB-6630-41B4-9A8B-76272D81ACC7}" type="pres">
      <dgm:prSet presAssocID="{1C8B71AB-0A76-482A-BE9E-6195BB0CF1FD}" presName="parSh" presStyleCnt="0"/>
      <dgm:spPr/>
    </dgm:pt>
    <dgm:pt modelId="{A44E21E4-AD27-4B20-9C50-B9DACFB67C5C}" type="pres">
      <dgm:prSet presAssocID="{1C8B71AB-0A76-482A-BE9E-6195BB0CF1FD}" presName="lineNode" presStyleLbl="alignAccFollowNode1" presStyleIdx="9" presStyleCnt="12"/>
      <dgm:spPr/>
    </dgm:pt>
    <dgm:pt modelId="{F3DA6E8D-3176-42A8-BA56-22D3EEB9E6B4}" type="pres">
      <dgm:prSet presAssocID="{1C8B71AB-0A76-482A-BE9E-6195BB0CF1FD}" presName="lineArrowNode" presStyleLbl="alignAccFollowNode1" presStyleIdx="10" presStyleCnt="12"/>
      <dgm:spPr/>
    </dgm:pt>
    <dgm:pt modelId="{10EC27E3-1E9B-4559-BE12-78F069C21ED3}" type="pres">
      <dgm:prSet presAssocID="{374D46FD-CAD3-4B51-831F-FEF106802DB7}" presName="sibTransNodeCircle" presStyleLbl="alignNode1" presStyleIdx="3" presStyleCnt="4">
        <dgm:presLayoutVars>
          <dgm:chMax val="0"/>
          <dgm:bulletEnabled/>
        </dgm:presLayoutVars>
      </dgm:prSet>
      <dgm:spPr/>
    </dgm:pt>
    <dgm:pt modelId="{61246248-661E-4939-8A04-BBDC8F6BAABC}" type="pres">
      <dgm:prSet presAssocID="{374D46FD-CAD3-4B51-831F-FEF106802DB7}" presName="spacerBetweenCircleAndCallout" presStyleCnt="0">
        <dgm:presLayoutVars/>
      </dgm:prSet>
      <dgm:spPr/>
    </dgm:pt>
    <dgm:pt modelId="{0DD5820B-B3BC-43B9-A010-918504863B1D}" type="pres">
      <dgm:prSet presAssocID="{1C8B71AB-0A76-482A-BE9E-6195BB0CF1FD}" presName="nodeText" presStyleLbl="alignAccFollowNode1" presStyleIdx="11" presStyleCnt="12">
        <dgm:presLayoutVars>
          <dgm:bulletEnabled val="1"/>
        </dgm:presLayoutVars>
      </dgm:prSet>
      <dgm:spPr/>
    </dgm:pt>
  </dgm:ptLst>
  <dgm:cxnLst>
    <dgm:cxn modelId="{0B652B11-834D-47AB-8E27-4CEE956F1E6A}" type="presOf" srcId="{5AC96CCC-A1AA-4B9B-AE3E-C5EAE6911C2A}" destId="{F6680F19-94CE-4406-B5CA-52063C27B866}" srcOrd="0" destOrd="0" presId="urn:microsoft.com/office/officeart/2016/7/layout/LinearArrowProcessNumbered"/>
    <dgm:cxn modelId="{D463DF1E-93DA-45AE-9F35-16A0D188C3B7}" type="presOf" srcId="{D0454DBB-B4AD-4197-8E65-A7C1E4BD0CDE}" destId="{997688E2-4CC4-49BA-B6AE-F1CE38CAB2F1}" srcOrd="0" destOrd="2" presId="urn:microsoft.com/office/officeart/2016/7/layout/LinearArrowProcessNumbered"/>
    <dgm:cxn modelId="{82970829-5519-423E-852B-1C838C9D2A21}" type="presOf" srcId="{B8F2FB6A-C5F5-4E8E-8FC1-385C6801CD3C}" destId="{0DD5820B-B3BC-43B9-A010-918504863B1D}" srcOrd="0" destOrd="1" presId="urn:microsoft.com/office/officeart/2016/7/layout/LinearArrowProcessNumbered"/>
    <dgm:cxn modelId="{2EF1863D-61D7-4495-8A27-B2C5211FC39D}" type="presOf" srcId="{4D65E661-966D-4160-A649-6B2A6CDE0E75}" destId="{997688E2-4CC4-49BA-B6AE-F1CE38CAB2F1}" srcOrd="0" destOrd="1" presId="urn:microsoft.com/office/officeart/2016/7/layout/LinearArrowProcessNumbered"/>
    <dgm:cxn modelId="{A9BCD45B-25CC-4026-AF9C-616C32356838}" type="presOf" srcId="{BFDE5F26-B014-4E7A-8828-13DEE21B910B}" destId="{CB313A61-8955-49B4-B5B5-6A1F2A219DC6}" srcOrd="0" destOrd="0" presId="urn:microsoft.com/office/officeart/2016/7/layout/LinearArrowProcessNumbered"/>
    <dgm:cxn modelId="{9197C546-E60D-41E5-89B6-DEE04E71BA18}" type="presOf" srcId="{24BB0D11-3DA5-4595-AF56-880B11F92F5B}" destId="{1BD9FEC8-06E3-4372-BD90-9882FEC16B53}" srcOrd="0" destOrd="0" presId="urn:microsoft.com/office/officeart/2016/7/layout/LinearArrowProcessNumbered"/>
    <dgm:cxn modelId="{156FD14B-B1F2-47F0-BB16-75F50F4D4926}" srcId="{1313F03B-EA42-4574-8A4F-7B379C9A3F09}" destId="{D0454DBB-B4AD-4197-8E65-A7C1E4BD0CDE}" srcOrd="1" destOrd="0" parTransId="{AC9E7465-1BDC-43E6-977A-0DB0C7418A58}" sibTransId="{FC37576B-E6F1-4D1A-A25B-838F827FDEB1}"/>
    <dgm:cxn modelId="{347FF76F-4B56-4CDD-ACAC-3D605B4BEBE1}" type="presOf" srcId="{4E917FE7-D46F-42DF-8354-C043FBEEE1F6}" destId="{1FE6E2E2-6C85-47CB-8D09-19B53BA201EE}" srcOrd="0" destOrd="0" presId="urn:microsoft.com/office/officeart/2016/7/layout/LinearArrowProcessNumbered"/>
    <dgm:cxn modelId="{3EEDFF81-5380-4875-B36B-202DC17C3288}" srcId="{5AC96CCC-A1AA-4B9B-AE3E-C5EAE6911C2A}" destId="{4E917FE7-D46F-42DF-8354-C043FBEEE1F6}" srcOrd="2" destOrd="0" parTransId="{33F40105-CA05-4B05-93F4-B8DC19CB77C0}" sibTransId="{09C48C96-0362-495A-B687-39C02AE2DD0A}"/>
    <dgm:cxn modelId="{0A801F83-A309-4EAA-BC13-524F7A22A1CF}" type="presOf" srcId="{1C8B71AB-0A76-482A-BE9E-6195BB0CF1FD}" destId="{0DD5820B-B3BC-43B9-A010-918504863B1D}" srcOrd="0" destOrd="0" presId="urn:microsoft.com/office/officeart/2016/7/layout/LinearArrowProcessNumbered"/>
    <dgm:cxn modelId="{A15F3689-F128-495E-9897-EBC928E95CAF}" type="presOf" srcId="{4C96442B-C184-43B8-97E8-37249FA47808}" destId="{3BB7C7DC-4A04-4756-88B4-87D23087CC21}" srcOrd="0" destOrd="0" presId="urn:microsoft.com/office/officeart/2016/7/layout/LinearArrowProcessNumbered"/>
    <dgm:cxn modelId="{B0D93A8A-E071-42C3-94C0-BFE89282DF5C}" srcId="{1C8B71AB-0A76-482A-BE9E-6195BB0CF1FD}" destId="{21BEEFCB-1D3D-43E3-BD39-65067FB51F3F}" srcOrd="1" destOrd="0" parTransId="{A34528B0-F764-43A7-A5C0-A57E436F5D65}" sibTransId="{6099FC57-7086-4568-A8E8-5197870A14BE}"/>
    <dgm:cxn modelId="{0F3A978F-3F75-4EC8-AFD1-C11FF421091D}" type="presOf" srcId="{21BEEFCB-1D3D-43E3-BD39-65067FB51F3F}" destId="{0DD5820B-B3BC-43B9-A010-918504863B1D}" srcOrd="0" destOrd="2" presId="urn:microsoft.com/office/officeart/2016/7/layout/LinearArrowProcessNumbered"/>
    <dgm:cxn modelId="{57B8C69C-C753-4ED2-8128-86920C31B1C5}" srcId="{5AC96CCC-A1AA-4B9B-AE3E-C5EAE6911C2A}" destId="{1C8B71AB-0A76-482A-BE9E-6195BB0CF1FD}" srcOrd="3" destOrd="0" parTransId="{EE8F29F3-0D3F-49B1-BE69-17571C293BDB}" sibTransId="{374D46FD-CAD3-4B51-831F-FEF106802DB7}"/>
    <dgm:cxn modelId="{1334F7A4-52CD-41C3-8DA7-05430A8DF009}" type="presOf" srcId="{1313F03B-EA42-4574-8A4F-7B379C9A3F09}" destId="{997688E2-4CC4-49BA-B6AE-F1CE38CAB2F1}" srcOrd="0" destOrd="0" presId="urn:microsoft.com/office/officeart/2016/7/layout/LinearArrowProcessNumbered"/>
    <dgm:cxn modelId="{E08A7ABB-E10D-4C22-9DED-FC4284B015E5}" srcId="{1C8B71AB-0A76-482A-BE9E-6195BB0CF1FD}" destId="{B8F2FB6A-C5F5-4E8E-8FC1-385C6801CD3C}" srcOrd="0" destOrd="0" parTransId="{D6B3B7EC-5192-4128-8D39-841681E6501D}" sibTransId="{8472F543-E0C9-4264-9B63-63C8C8FEE13D}"/>
    <dgm:cxn modelId="{E55FC0BE-1325-42F2-AE1E-3D80305B31A4}" srcId="{5AC96CCC-A1AA-4B9B-AE3E-C5EAE6911C2A}" destId="{1313F03B-EA42-4574-8A4F-7B379C9A3F09}" srcOrd="1" destOrd="0" parTransId="{0CDC8527-B935-49D6-802B-5CBEA7B33CE8}" sibTransId="{24BB0D11-3DA5-4595-AF56-880B11F92F5B}"/>
    <dgm:cxn modelId="{5380E5C0-4122-4E78-9188-8C7762904890}" srcId="{1313F03B-EA42-4574-8A4F-7B379C9A3F09}" destId="{4D65E661-966D-4160-A649-6B2A6CDE0E75}" srcOrd="0" destOrd="0" parTransId="{AAF1610F-ECBD-433A-998A-5DC6B1B16DCD}" sibTransId="{F863EB26-DCED-434C-AC14-C3E828414CCF}"/>
    <dgm:cxn modelId="{344D1AD7-9F6A-4D91-BC54-8F6365896F96}" type="presOf" srcId="{374D46FD-CAD3-4B51-831F-FEF106802DB7}" destId="{10EC27E3-1E9B-4559-BE12-78F069C21ED3}" srcOrd="0" destOrd="0" presId="urn:microsoft.com/office/officeart/2016/7/layout/LinearArrowProcessNumbered"/>
    <dgm:cxn modelId="{755292D7-5C6E-4964-9B8D-39FF3347E7B0}" srcId="{5AC96CCC-A1AA-4B9B-AE3E-C5EAE6911C2A}" destId="{BFDE5F26-B014-4E7A-8828-13DEE21B910B}" srcOrd="0" destOrd="0" parTransId="{B6B94AFF-33DC-4B9F-BE26-47C75297B805}" sibTransId="{4C96442B-C184-43B8-97E8-37249FA47808}"/>
    <dgm:cxn modelId="{52FC2BFB-8FE7-49DC-BA1D-E1D9FCED0BFF}" type="presOf" srcId="{09C48C96-0362-495A-B687-39C02AE2DD0A}" destId="{E9935548-3216-4DDB-8021-5AFE9A2B60E6}" srcOrd="0" destOrd="0" presId="urn:microsoft.com/office/officeart/2016/7/layout/LinearArrowProcessNumbered"/>
    <dgm:cxn modelId="{0A7A4B7D-53BE-4987-AEC1-649BC4F8454A}" type="presParOf" srcId="{F6680F19-94CE-4406-B5CA-52063C27B866}" destId="{BEFABCD8-F60F-4A32-92D5-8E5890A06BF0}" srcOrd="0" destOrd="0" presId="urn:microsoft.com/office/officeart/2016/7/layout/LinearArrowProcessNumbered"/>
    <dgm:cxn modelId="{D1B73607-FA22-42CD-AB02-DAAB7A4C3ED6}" type="presParOf" srcId="{BEFABCD8-F60F-4A32-92D5-8E5890A06BF0}" destId="{A5226A87-69A7-4558-A22A-BA1632754451}" srcOrd="0" destOrd="0" presId="urn:microsoft.com/office/officeart/2016/7/layout/LinearArrowProcessNumbered"/>
    <dgm:cxn modelId="{4353DC08-1F4B-438F-BFA1-E8383616E57F}" type="presParOf" srcId="{BEFABCD8-F60F-4A32-92D5-8E5890A06BF0}" destId="{BF84D467-2FA1-42C5-B388-BB4F2DB20E17}" srcOrd="1" destOrd="0" presId="urn:microsoft.com/office/officeart/2016/7/layout/LinearArrowProcessNumbered"/>
    <dgm:cxn modelId="{6BE83167-F0F4-454F-993C-72E19E1F7FE8}" type="presParOf" srcId="{BF84D467-2FA1-42C5-B388-BB4F2DB20E17}" destId="{16018114-7925-43F8-93C1-39639F3E8144}" srcOrd="0" destOrd="0" presId="urn:microsoft.com/office/officeart/2016/7/layout/LinearArrowProcessNumbered"/>
    <dgm:cxn modelId="{3345D48F-9982-4092-86EF-2242BBD64EC8}" type="presParOf" srcId="{BF84D467-2FA1-42C5-B388-BB4F2DB20E17}" destId="{C3305929-3FB0-4502-BE82-D5F0798772BE}" srcOrd="1" destOrd="0" presId="urn:microsoft.com/office/officeart/2016/7/layout/LinearArrowProcessNumbered"/>
    <dgm:cxn modelId="{0541B941-B97E-4697-A975-FE29A1FB06A4}" type="presParOf" srcId="{BF84D467-2FA1-42C5-B388-BB4F2DB20E17}" destId="{3BB7C7DC-4A04-4756-88B4-87D23087CC21}" srcOrd="2" destOrd="0" presId="urn:microsoft.com/office/officeart/2016/7/layout/LinearArrowProcessNumbered"/>
    <dgm:cxn modelId="{EF22BC54-61C4-463E-B40D-5DA0557A80A8}" type="presParOf" srcId="{BF84D467-2FA1-42C5-B388-BB4F2DB20E17}" destId="{DF5FB861-F31D-46C8-A8C0-2561E306ED1F}" srcOrd="3" destOrd="0" presId="urn:microsoft.com/office/officeart/2016/7/layout/LinearArrowProcessNumbered"/>
    <dgm:cxn modelId="{0576ACA4-289B-47C3-8F21-86C1497E8AD9}" type="presParOf" srcId="{BEFABCD8-F60F-4A32-92D5-8E5890A06BF0}" destId="{CB313A61-8955-49B4-B5B5-6A1F2A219DC6}" srcOrd="2" destOrd="0" presId="urn:microsoft.com/office/officeart/2016/7/layout/LinearArrowProcessNumbered"/>
    <dgm:cxn modelId="{E5FCB332-EE1A-4B28-853F-E6388539811E}" type="presParOf" srcId="{F6680F19-94CE-4406-B5CA-52063C27B866}" destId="{C811FA1A-D351-439D-8B33-72B866D72E52}" srcOrd="1" destOrd="0" presId="urn:microsoft.com/office/officeart/2016/7/layout/LinearArrowProcessNumbered"/>
    <dgm:cxn modelId="{8B41ED0F-ECFE-4114-99F2-F70F6F110E3E}" type="presParOf" srcId="{F6680F19-94CE-4406-B5CA-52063C27B866}" destId="{7FD988AE-A7F1-4623-A352-43FEBD7D7FA9}" srcOrd="2" destOrd="0" presId="urn:microsoft.com/office/officeart/2016/7/layout/LinearArrowProcessNumbered"/>
    <dgm:cxn modelId="{D73159C2-CAD8-470B-8308-0DBC5AC9DE1C}" type="presParOf" srcId="{7FD988AE-A7F1-4623-A352-43FEBD7D7FA9}" destId="{EAE4FB1D-FC61-4E25-9645-7C56E64C6F52}" srcOrd="0" destOrd="0" presId="urn:microsoft.com/office/officeart/2016/7/layout/LinearArrowProcessNumbered"/>
    <dgm:cxn modelId="{66007B05-4F56-464A-91E2-749C26F9A3CA}" type="presParOf" srcId="{7FD988AE-A7F1-4623-A352-43FEBD7D7FA9}" destId="{7D739844-7C70-46AF-BF42-D6994F1E271F}" srcOrd="1" destOrd="0" presId="urn:microsoft.com/office/officeart/2016/7/layout/LinearArrowProcessNumbered"/>
    <dgm:cxn modelId="{2C726CED-B614-4E86-B889-3DF6B202CE86}" type="presParOf" srcId="{7D739844-7C70-46AF-BF42-D6994F1E271F}" destId="{C7F40882-964C-468F-9540-6A42FDCA7D85}" srcOrd="0" destOrd="0" presId="urn:microsoft.com/office/officeart/2016/7/layout/LinearArrowProcessNumbered"/>
    <dgm:cxn modelId="{EF4D0A1F-08BB-466E-9BA1-0B9E24156F35}" type="presParOf" srcId="{7D739844-7C70-46AF-BF42-D6994F1E271F}" destId="{F3416524-3534-43C7-A35E-7D226DC7FCFD}" srcOrd="1" destOrd="0" presId="urn:microsoft.com/office/officeart/2016/7/layout/LinearArrowProcessNumbered"/>
    <dgm:cxn modelId="{B5C0870D-5969-4726-BFA3-E8C5EA0E3216}" type="presParOf" srcId="{7D739844-7C70-46AF-BF42-D6994F1E271F}" destId="{1BD9FEC8-06E3-4372-BD90-9882FEC16B53}" srcOrd="2" destOrd="0" presId="urn:microsoft.com/office/officeart/2016/7/layout/LinearArrowProcessNumbered"/>
    <dgm:cxn modelId="{2C2E29D2-8B0A-4DA3-9C15-FBF97D9D68C0}" type="presParOf" srcId="{7D739844-7C70-46AF-BF42-D6994F1E271F}" destId="{4BBF4590-6664-43EE-B00F-C95842ECFBD6}" srcOrd="3" destOrd="0" presId="urn:microsoft.com/office/officeart/2016/7/layout/LinearArrowProcessNumbered"/>
    <dgm:cxn modelId="{49EF1D8A-4883-44DE-A115-537987D5093D}" type="presParOf" srcId="{7FD988AE-A7F1-4623-A352-43FEBD7D7FA9}" destId="{997688E2-4CC4-49BA-B6AE-F1CE38CAB2F1}" srcOrd="2" destOrd="0" presId="urn:microsoft.com/office/officeart/2016/7/layout/LinearArrowProcessNumbered"/>
    <dgm:cxn modelId="{C2A3F275-4BB8-4F46-810A-EBAA94EF18B8}" type="presParOf" srcId="{F6680F19-94CE-4406-B5CA-52063C27B866}" destId="{5FD2B9B9-6851-40FC-BD8C-254D7F77D306}" srcOrd="3" destOrd="0" presId="urn:microsoft.com/office/officeart/2016/7/layout/LinearArrowProcessNumbered"/>
    <dgm:cxn modelId="{086FBDE7-9093-4F7C-8200-8CC343CEA821}" type="presParOf" srcId="{F6680F19-94CE-4406-B5CA-52063C27B866}" destId="{F3B94117-4FBB-4237-929B-97A7ACFCA8D2}" srcOrd="4" destOrd="0" presId="urn:microsoft.com/office/officeart/2016/7/layout/LinearArrowProcessNumbered"/>
    <dgm:cxn modelId="{18839EE6-CF3C-4AE8-9D79-CF652B7E9EA1}" type="presParOf" srcId="{F3B94117-4FBB-4237-929B-97A7ACFCA8D2}" destId="{C746F73A-B6EE-4B67-B04A-EA88057C42C5}" srcOrd="0" destOrd="0" presId="urn:microsoft.com/office/officeart/2016/7/layout/LinearArrowProcessNumbered"/>
    <dgm:cxn modelId="{EFCA35D8-987F-4DAD-B781-EEAF09DD4AF2}" type="presParOf" srcId="{F3B94117-4FBB-4237-929B-97A7ACFCA8D2}" destId="{B5E448AC-0728-412E-AF74-E9BD6A0BF95B}" srcOrd="1" destOrd="0" presId="urn:microsoft.com/office/officeart/2016/7/layout/LinearArrowProcessNumbered"/>
    <dgm:cxn modelId="{217D18A4-75C3-4AD5-95AA-AD688AB5D47D}" type="presParOf" srcId="{B5E448AC-0728-412E-AF74-E9BD6A0BF95B}" destId="{FFD3A445-F9C3-4501-881F-5C9418DDECAB}" srcOrd="0" destOrd="0" presId="urn:microsoft.com/office/officeart/2016/7/layout/LinearArrowProcessNumbered"/>
    <dgm:cxn modelId="{AA2CCC78-AF7C-4B46-AFFB-94AE17A66950}" type="presParOf" srcId="{B5E448AC-0728-412E-AF74-E9BD6A0BF95B}" destId="{5F420F3B-43F7-42B2-84DE-2E2911C37895}" srcOrd="1" destOrd="0" presId="urn:microsoft.com/office/officeart/2016/7/layout/LinearArrowProcessNumbered"/>
    <dgm:cxn modelId="{04DCDB48-B821-4C54-9F58-305B55761851}" type="presParOf" srcId="{B5E448AC-0728-412E-AF74-E9BD6A0BF95B}" destId="{E9935548-3216-4DDB-8021-5AFE9A2B60E6}" srcOrd="2" destOrd="0" presId="urn:microsoft.com/office/officeart/2016/7/layout/LinearArrowProcessNumbered"/>
    <dgm:cxn modelId="{E67D35AC-0A6A-4D55-BAE6-35D0FA4CE880}" type="presParOf" srcId="{B5E448AC-0728-412E-AF74-E9BD6A0BF95B}" destId="{EFAC2AC6-E5A4-4A13-A1DD-04B9012271F9}" srcOrd="3" destOrd="0" presId="urn:microsoft.com/office/officeart/2016/7/layout/LinearArrowProcessNumbered"/>
    <dgm:cxn modelId="{C1C73E89-A970-476A-BD9D-CC0A3ADA8BA0}" type="presParOf" srcId="{F3B94117-4FBB-4237-929B-97A7ACFCA8D2}" destId="{1FE6E2E2-6C85-47CB-8D09-19B53BA201EE}" srcOrd="2" destOrd="0" presId="urn:microsoft.com/office/officeart/2016/7/layout/LinearArrowProcessNumbered"/>
    <dgm:cxn modelId="{0B4E8C08-FF45-4528-A6B1-95DE640C6F15}" type="presParOf" srcId="{F6680F19-94CE-4406-B5CA-52063C27B866}" destId="{3DA675B7-BD4D-4CB0-A1B7-3578DD600F6F}" srcOrd="5" destOrd="0" presId="urn:microsoft.com/office/officeart/2016/7/layout/LinearArrowProcessNumbered"/>
    <dgm:cxn modelId="{BB9EE4EE-28C8-48D3-8655-1130859C6DFB}" type="presParOf" srcId="{F6680F19-94CE-4406-B5CA-52063C27B866}" destId="{EFE0FB4C-7545-41E9-B461-C2391770657E}" srcOrd="6" destOrd="0" presId="urn:microsoft.com/office/officeart/2016/7/layout/LinearArrowProcessNumbered"/>
    <dgm:cxn modelId="{54C4F051-42BC-45FB-9DBF-5BDB7270F953}" type="presParOf" srcId="{EFE0FB4C-7545-41E9-B461-C2391770657E}" destId="{62B3AEC9-6827-41D4-9636-95D602CBE33D}" srcOrd="0" destOrd="0" presId="urn:microsoft.com/office/officeart/2016/7/layout/LinearArrowProcessNumbered"/>
    <dgm:cxn modelId="{8FB0767C-3765-4A81-AEE9-C71B45C89774}" type="presParOf" srcId="{EFE0FB4C-7545-41E9-B461-C2391770657E}" destId="{1E2BAEBB-6630-41B4-9A8B-76272D81ACC7}" srcOrd="1" destOrd="0" presId="urn:microsoft.com/office/officeart/2016/7/layout/LinearArrowProcessNumbered"/>
    <dgm:cxn modelId="{91DDEE59-BA56-4D4D-9BDB-C2BAEDA3A2E5}" type="presParOf" srcId="{1E2BAEBB-6630-41B4-9A8B-76272D81ACC7}" destId="{A44E21E4-AD27-4B20-9C50-B9DACFB67C5C}" srcOrd="0" destOrd="0" presId="urn:microsoft.com/office/officeart/2016/7/layout/LinearArrowProcessNumbered"/>
    <dgm:cxn modelId="{359C696E-DFD8-44ED-AA93-CFD5AED040C6}" type="presParOf" srcId="{1E2BAEBB-6630-41B4-9A8B-76272D81ACC7}" destId="{F3DA6E8D-3176-42A8-BA56-22D3EEB9E6B4}" srcOrd="1" destOrd="0" presId="urn:microsoft.com/office/officeart/2016/7/layout/LinearArrowProcessNumbered"/>
    <dgm:cxn modelId="{323D8809-6A07-446E-B95D-A527ECBF4894}" type="presParOf" srcId="{1E2BAEBB-6630-41B4-9A8B-76272D81ACC7}" destId="{10EC27E3-1E9B-4559-BE12-78F069C21ED3}" srcOrd="2" destOrd="0" presId="urn:microsoft.com/office/officeart/2016/7/layout/LinearArrowProcessNumbered"/>
    <dgm:cxn modelId="{E1D13DBA-9E88-43F5-BFC2-DE4665F58D9A}" type="presParOf" srcId="{1E2BAEBB-6630-41B4-9A8B-76272D81ACC7}" destId="{61246248-661E-4939-8A04-BBDC8F6BAABC}" srcOrd="3" destOrd="0" presId="urn:microsoft.com/office/officeart/2016/7/layout/LinearArrowProcessNumbered"/>
    <dgm:cxn modelId="{3CBFB299-2642-4A58-AB09-F4672AD0B936}" type="presParOf" srcId="{EFE0FB4C-7545-41E9-B461-C2391770657E}" destId="{0DD5820B-B3BC-43B9-A010-918504863B1D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095238-D056-47D2-869E-B62BF3C09688}" type="doc">
      <dgm:prSet loTypeId="urn:microsoft.com/office/officeart/2005/8/layout/hierarchy3" loCatId="hierarchy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599BFE6-1297-4B0E-807B-3F281388E42B}">
      <dgm:prSet/>
      <dgm:spPr/>
      <dgm:t>
        <a:bodyPr/>
        <a:lstStyle/>
        <a:p>
          <a:r>
            <a:rPr lang="en-GB"/>
            <a:t>Give out enough to each Pledge Champion to reach the number on their certificate:</a:t>
          </a:r>
          <a:endParaRPr lang="en-US"/>
        </a:p>
      </dgm:t>
    </dgm:pt>
    <dgm:pt modelId="{3EF55856-CECE-41B1-94D8-438A190B201E}" type="parTrans" cxnId="{F195DE29-7860-4BFE-9D08-AD65A5F4F083}">
      <dgm:prSet/>
      <dgm:spPr/>
      <dgm:t>
        <a:bodyPr/>
        <a:lstStyle/>
        <a:p>
          <a:endParaRPr lang="en-US"/>
        </a:p>
      </dgm:t>
    </dgm:pt>
    <dgm:pt modelId="{9C07ED13-DDCC-4B49-AAF6-2D8275F91788}" type="sibTrans" cxnId="{F195DE29-7860-4BFE-9D08-AD65A5F4F083}">
      <dgm:prSet/>
      <dgm:spPr/>
      <dgm:t>
        <a:bodyPr/>
        <a:lstStyle/>
        <a:p>
          <a:endParaRPr lang="en-US"/>
        </a:p>
      </dgm:t>
    </dgm:pt>
    <dgm:pt modelId="{8E80A29A-BB8D-43F0-90BC-8BFB8D8D7465}">
      <dgm:prSet/>
      <dgm:spPr/>
      <dgm:t>
        <a:bodyPr/>
        <a:lstStyle/>
        <a:p>
          <a:r>
            <a:rPr lang="en-GB"/>
            <a:t>Wallet cards, Magnets and/or Posters</a:t>
          </a:r>
          <a:endParaRPr lang="en-US"/>
        </a:p>
      </dgm:t>
    </dgm:pt>
    <dgm:pt modelId="{2C467664-837F-415A-8963-14C46F6D3525}" type="parTrans" cxnId="{FB2814A0-01A6-4C59-A326-69CF06F739DC}">
      <dgm:prSet/>
      <dgm:spPr/>
      <dgm:t>
        <a:bodyPr/>
        <a:lstStyle/>
        <a:p>
          <a:endParaRPr lang="en-US"/>
        </a:p>
      </dgm:t>
    </dgm:pt>
    <dgm:pt modelId="{12820608-5C9A-4982-8A5F-0524167204D4}" type="sibTrans" cxnId="{FB2814A0-01A6-4C59-A326-69CF06F739DC}">
      <dgm:prSet/>
      <dgm:spPr/>
      <dgm:t>
        <a:bodyPr/>
        <a:lstStyle/>
        <a:p>
          <a:endParaRPr lang="en-US"/>
        </a:p>
      </dgm:t>
    </dgm:pt>
    <dgm:pt modelId="{D7E24936-E3F5-4451-AB30-A6C99CD851A5}">
      <dgm:prSet/>
      <dgm:spPr/>
      <dgm:t>
        <a:bodyPr/>
        <a:lstStyle/>
        <a:p>
          <a:r>
            <a:rPr lang="en-GB"/>
            <a:t>•Take a group photo (if appropriate).</a:t>
          </a:r>
          <a:endParaRPr lang="en-US"/>
        </a:p>
      </dgm:t>
    </dgm:pt>
    <dgm:pt modelId="{F448FE45-62E1-41F1-B3F8-D757C6E065FD}" type="parTrans" cxnId="{0DD10620-38FD-4CDD-BA2A-2242D6B3593C}">
      <dgm:prSet/>
      <dgm:spPr/>
      <dgm:t>
        <a:bodyPr/>
        <a:lstStyle/>
        <a:p>
          <a:endParaRPr lang="en-US"/>
        </a:p>
      </dgm:t>
    </dgm:pt>
    <dgm:pt modelId="{90BC063D-273F-4CC7-A27A-E1BECF6DE549}" type="sibTrans" cxnId="{0DD10620-38FD-4CDD-BA2A-2242D6B3593C}">
      <dgm:prSet/>
      <dgm:spPr/>
      <dgm:t>
        <a:bodyPr/>
        <a:lstStyle/>
        <a:p>
          <a:endParaRPr lang="en-US"/>
        </a:p>
      </dgm:t>
    </dgm:pt>
    <dgm:pt modelId="{1771D771-FE34-4334-A49B-E0D656DBE500}">
      <dgm:prSet/>
      <dgm:spPr/>
      <dgm:t>
        <a:bodyPr/>
        <a:lstStyle/>
        <a:p>
          <a:r>
            <a:rPr lang="en-GB"/>
            <a:t>You may need a photo release!</a:t>
          </a:r>
          <a:endParaRPr lang="en-US"/>
        </a:p>
      </dgm:t>
    </dgm:pt>
    <dgm:pt modelId="{BA461B82-FB75-44C9-BA3A-4DF5F117DB15}" type="parTrans" cxnId="{46F719C7-02D0-485E-814C-FDA673449579}">
      <dgm:prSet/>
      <dgm:spPr/>
      <dgm:t>
        <a:bodyPr/>
        <a:lstStyle/>
        <a:p>
          <a:endParaRPr lang="en-US"/>
        </a:p>
      </dgm:t>
    </dgm:pt>
    <dgm:pt modelId="{9035BF02-AB41-4F41-B7E1-140577552E68}" type="sibTrans" cxnId="{46F719C7-02D0-485E-814C-FDA673449579}">
      <dgm:prSet/>
      <dgm:spPr/>
      <dgm:t>
        <a:bodyPr/>
        <a:lstStyle/>
        <a:p>
          <a:endParaRPr lang="en-US"/>
        </a:p>
      </dgm:t>
    </dgm:pt>
    <dgm:pt modelId="{E19778CF-4002-43A5-95DE-EBDE7CFA181F}" type="pres">
      <dgm:prSet presAssocID="{81095238-D056-47D2-869E-B62BF3C0968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30CFE1-A976-47A0-ABE1-BA409B6D5B90}" type="pres">
      <dgm:prSet presAssocID="{7599BFE6-1297-4B0E-807B-3F281388E42B}" presName="root" presStyleCnt="0"/>
      <dgm:spPr/>
    </dgm:pt>
    <dgm:pt modelId="{59ACD5F7-BC52-44C7-9165-F0BAD8362F5A}" type="pres">
      <dgm:prSet presAssocID="{7599BFE6-1297-4B0E-807B-3F281388E42B}" presName="rootComposite" presStyleCnt="0"/>
      <dgm:spPr/>
    </dgm:pt>
    <dgm:pt modelId="{43AADF01-9A90-44DA-AE7D-5D00D56ED7EC}" type="pres">
      <dgm:prSet presAssocID="{7599BFE6-1297-4B0E-807B-3F281388E42B}" presName="rootText" presStyleLbl="node1" presStyleIdx="0" presStyleCnt="2"/>
      <dgm:spPr/>
    </dgm:pt>
    <dgm:pt modelId="{5C49B565-B77B-44B4-9DB4-8A5AB3BE8165}" type="pres">
      <dgm:prSet presAssocID="{7599BFE6-1297-4B0E-807B-3F281388E42B}" presName="rootConnector" presStyleLbl="node1" presStyleIdx="0" presStyleCnt="2"/>
      <dgm:spPr/>
    </dgm:pt>
    <dgm:pt modelId="{F9E772CA-3897-4A5F-8A33-6F3D726D4FFC}" type="pres">
      <dgm:prSet presAssocID="{7599BFE6-1297-4B0E-807B-3F281388E42B}" presName="childShape" presStyleCnt="0"/>
      <dgm:spPr/>
    </dgm:pt>
    <dgm:pt modelId="{47DACAB3-186A-4DB9-8349-3E21EB6460FF}" type="pres">
      <dgm:prSet presAssocID="{2C467664-837F-415A-8963-14C46F6D3525}" presName="Name13" presStyleLbl="parChTrans1D2" presStyleIdx="0" presStyleCnt="2"/>
      <dgm:spPr/>
    </dgm:pt>
    <dgm:pt modelId="{B86B3ACE-A465-45B3-A72C-4063AD9DB7FA}" type="pres">
      <dgm:prSet presAssocID="{8E80A29A-BB8D-43F0-90BC-8BFB8D8D7465}" presName="childText" presStyleLbl="bgAcc1" presStyleIdx="0" presStyleCnt="2">
        <dgm:presLayoutVars>
          <dgm:bulletEnabled val="1"/>
        </dgm:presLayoutVars>
      </dgm:prSet>
      <dgm:spPr/>
    </dgm:pt>
    <dgm:pt modelId="{533820D7-54E1-4705-8F38-BED559AEC060}" type="pres">
      <dgm:prSet presAssocID="{D7E24936-E3F5-4451-AB30-A6C99CD851A5}" presName="root" presStyleCnt="0"/>
      <dgm:spPr/>
    </dgm:pt>
    <dgm:pt modelId="{5AE56077-B8FB-40F0-AB37-B3823750AF05}" type="pres">
      <dgm:prSet presAssocID="{D7E24936-E3F5-4451-AB30-A6C99CD851A5}" presName="rootComposite" presStyleCnt="0"/>
      <dgm:spPr/>
    </dgm:pt>
    <dgm:pt modelId="{14F75B35-6B73-47A1-9CCE-51483C53E42E}" type="pres">
      <dgm:prSet presAssocID="{D7E24936-E3F5-4451-AB30-A6C99CD851A5}" presName="rootText" presStyleLbl="node1" presStyleIdx="1" presStyleCnt="2"/>
      <dgm:spPr/>
    </dgm:pt>
    <dgm:pt modelId="{3CA221A6-1CAD-4BF1-8274-8CBEEFCDF6C5}" type="pres">
      <dgm:prSet presAssocID="{D7E24936-E3F5-4451-AB30-A6C99CD851A5}" presName="rootConnector" presStyleLbl="node1" presStyleIdx="1" presStyleCnt="2"/>
      <dgm:spPr/>
    </dgm:pt>
    <dgm:pt modelId="{B3FA91C1-067C-440F-B1E9-84A273ADEFC0}" type="pres">
      <dgm:prSet presAssocID="{D7E24936-E3F5-4451-AB30-A6C99CD851A5}" presName="childShape" presStyleCnt="0"/>
      <dgm:spPr/>
    </dgm:pt>
    <dgm:pt modelId="{B910D8E3-DCC1-4E32-98BB-E9FA9B495A5A}" type="pres">
      <dgm:prSet presAssocID="{BA461B82-FB75-44C9-BA3A-4DF5F117DB15}" presName="Name13" presStyleLbl="parChTrans1D2" presStyleIdx="1" presStyleCnt="2"/>
      <dgm:spPr/>
    </dgm:pt>
    <dgm:pt modelId="{7044D638-27A5-456F-8D93-0FEF54DE5668}" type="pres">
      <dgm:prSet presAssocID="{1771D771-FE34-4334-A49B-E0D656DBE500}" presName="childText" presStyleLbl="bgAcc1" presStyleIdx="1" presStyleCnt="2">
        <dgm:presLayoutVars>
          <dgm:bulletEnabled val="1"/>
        </dgm:presLayoutVars>
      </dgm:prSet>
      <dgm:spPr/>
    </dgm:pt>
  </dgm:ptLst>
  <dgm:cxnLst>
    <dgm:cxn modelId="{0DD10620-38FD-4CDD-BA2A-2242D6B3593C}" srcId="{81095238-D056-47D2-869E-B62BF3C09688}" destId="{D7E24936-E3F5-4451-AB30-A6C99CD851A5}" srcOrd="1" destOrd="0" parTransId="{F448FE45-62E1-41F1-B3F8-D757C6E065FD}" sibTransId="{90BC063D-273F-4CC7-A27A-E1BECF6DE549}"/>
    <dgm:cxn modelId="{F195DE29-7860-4BFE-9D08-AD65A5F4F083}" srcId="{81095238-D056-47D2-869E-B62BF3C09688}" destId="{7599BFE6-1297-4B0E-807B-3F281388E42B}" srcOrd="0" destOrd="0" parTransId="{3EF55856-CECE-41B1-94D8-438A190B201E}" sibTransId="{9C07ED13-DDCC-4B49-AAF6-2D8275F91788}"/>
    <dgm:cxn modelId="{23C9FA6F-CA62-4392-A91F-E8446CDE5466}" type="presOf" srcId="{8E80A29A-BB8D-43F0-90BC-8BFB8D8D7465}" destId="{B86B3ACE-A465-45B3-A72C-4063AD9DB7FA}" srcOrd="0" destOrd="0" presId="urn:microsoft.com/office/officeart/2005/8/layout/hierarchy3"/>
    <dgm:cxn modelId="{6A3B028A-8CB2-4BCB-8249-BC899093CA82}" type="presOf" srcId="{1771D771-FE34-4334-A49B-E0D656DBE500}" destId="{7044D638-27A5-456F-8D93-0FEF54DE5668}" srcOrd="0" destOrd="0" presId="urn:microsoft.com/office/officeart/2005/8/layout/hierarchy3"/>
    <dgm:cxn modelId="{728B9D92-3523-46DF-8178-F6F33DA33C1A}" type="presOf" srcId="{D7E24936-E3F5-4451-AB30-A6C99CD851A5}" destId="{3CA221A6-1CAD-4BF1-8274-8CBEEFCDF6C5}" srcOrd="1" destOrd="0" presId="urn:microsoft.com/office/officeart/2005/8/layout/hierarchy3"/>
    <dgm:cxn modelId="{BC4F879C-6E7C-4967-84FE-9B87C3A99A18}" type="presOf" srcId="{81095238-D056-47D2-869E-B62BF3C09688}" destId="{E19778CF-4002-43A5-95DE-EBDE7CFA181F}" srcOrd="0" destOrd="0" presId="urn:microsoft.com/office/officeart/2005/8/layout/hierarchy3"/>
    <dgm:cxn modelId="{FB2814A0-01A6-4C59-A326-69CF06F739DC}" srcId="{7599BFE6-1297-4B0E-807B-3F281388E42B}" destId="{8E80A29A-BB8D-43F0-90BC-8BFB8D8D7465}" srcOrd="0" destOrd="0" parTransId="{2C467664-837F-415A-8963-14C46F6D3525}" sibTransId="{12820608-5C9A-4982-8A5F-0524167204D4}"/>
    <dgm:cxn modelId="{AA9832BA-468B-4780-8C12-BCD0794043FD}" type="presOf" srcId="{7599BFE6-1297-4B0E-807B-3F281388E42B}" destId="{5C49B565-B77B-44B4-9DB4-8A5AB3BE8165}" srcOrd="1" destOrd="0" presId="urn:microsoft.com/office/officeart/2005/8/layout/hierarchy3"/>
    <dgm:cxn modelId="{B1D15EC0-B6DD-4356-BACC-4E9C7A70BD85}" type="presOf" srcId="{2C467664-837F-415A-8963-14C46F6D3525}" destId="{47DACAB3-186A-4DB9-8349-3E21EB6460FF}" srcOrd="0" destOrd="0" presId="urn:microsoft.com/office/officeart/2005/8/layout/hierarchy3"/>
    <dgm:cxn modelId="{46F719C7-02D0-485E-814C-FDA673449579}" srcId="{D7E24936-E3F5-4451-AB30-A6C99CD851A5}" destId="{1771D771-FE34-4334-A49B-E0D656DBE500}" srcOrd="0" destOrd="0" parTransId="{BA461B82-FB75-44C9-BA3A-4DF5F117DB15}" sibTransId="{9035BF02-AB41-4F41-B7E1-140577552E68}"/>
    <dgm:cxn modelId="{748DC5E4-E627-4913-BBD0-63BE50A52073}" type="presOf" srcId="{D7E24936-E3F5-4451-AB30-A6C99CD851A5}" destId="{14F75B35-6B73-47A1-9CCE-51483C53E42E}" srcOrd="0" destOrd="0" presId="urn:microsoft.com/office/officeart/2005/8/layout/hierarchy3"/>
    <dgm:cxn modelId="{8480B8EC-C6AD-4C9E-B439-E4D02E9282B0}" type="presOf" srcId="{7599BFE6-1297-4B0E-807B-3F281388E42B}" destId="{43AADF01-9A90-44DA-AE7D-5D00D56ED7EC}" srcOrd="0" destOrd="0" presId="urn:microsoft.com/office/officeart/2005/8/layout/hierarchy3"/>
    <dgm:cxn modelId="{D55CB1FB-FF82-46A8-8A67-D368466EF609}" type="presOf" srcId="{BA461B82-FB75-44C9-BA3A-4DF5F117DB15}" destId="{B910D8E3-DCC1-4E32-98BB-E9FA9B495A5A}" srcOrd="0" destOrd="0" presId="urn:microsoft.com/office/officeart/2005/8/layout/hierarchy3"/>
    <dgm:cxn modelId="{7959703B-18D9-4AFC-8055-D80CF8ABA46C}" type="presParOf" srcId="{E19778CF-4002-43A5-95DE-EBDE7CFA181F}" destId="{DE30CFE1-A976-47A0-ABE1-BA409B6D5B90}" srcOrd="0" destOrd="0" presId="urn:microsoft.com/office/officeart/2005/8/layout/hierarchy3"/>
    <dgm:cxn modelId="{983DFCCF-69C2-4C17-B4A7-E4507A3EB958}" type="presParOf" srcId="{DE30CFE1-A976-47A0-ABE1-BA409B6D5B90}" destId="{59ACD5F7-BC52-44C7-9165-F0BAD8362F5A}" srcOrd="0" destOrd="0" presId="urn:microsoft.com/office/officeart/2005/8/layout/hierarchy3"/>
    <dgm:cxn modelId="{4CB23C96-99DD-4659-9970-05D0B67C9155}" type="presParOf" srcId="{59ACD5F7-BC52-44C7-9165-F0BAD8362F5A}" destId="{43AADF01-9A90-44DA-AE7D-5D00D56ED7EC}" srcOrd="0" destOrd="0" presId="urn:microsoft.com/office/officeart/2005/8/layout/hierarchy3"/>
    <dgm:cxn modelId="{B98303AA-977D-46DA-89CE-37733265536A}" type="presParOf" srcId="{59ACD5F7-BC52-44C7-9165-F0BAD8362F5A}" destId="{5C49B565-B77B-44B4-9DB4-8A5AB3BE8165}" srcOrd="1" destOrd="0" presId="urn:microsoft.com/office/officeart/2005/8/layout/hierarchy3"/>
    <dgm:cxn modelId="{3B785248-A595-435C-8484-80339B54A140}" type="presParOf" srcId="{DE30CFE1-A976-47A0-ABE1-BA409B6D5B90}" destId="{F9E772CA-3897-4A5F-8A33-6F3D726D4FFC}" srcOrd="1" destOrd="0" presId="urn:microsoft.com/office/officeart/2005/8/layout/hierarchy3"/>
    <dgm:cxn modelId="{B17007ED-F786-4DC3-B9A6-0B43BB1E6B59}" type="presParOf" srcId="{F9E772CA-3897-4A5F-8A33-6F3D726D4FFC}" destId="{47DACAB3-186A-4DB9-8349-3E21EB6460FF}" srcOrd="0" destOrd="0" presId="urn:microsoft.com/office/officeart/2005/8/layout/hierarchy3"/>
    <dgm:cxn modelId="{CD920565-9E51-4AEB-BE4B-1AE0FB059B31}" type="presParOf" srcId="{F9E772CA-3897-4A5F-8A33-6F3D726D4FFC}" destId="{B86B3ACE-A465-45B3-A72C-4063AD9DB7FA}" srcOrd="1" destOrd="0" presId="urn:microsoft.com/office/officeart/2005/8/layout/hierarchy3"/>
    <dgm:cxn modelId="{6E10F39A-1555-4346-9C40-7C54ABE56A45}" type="presParOf" srcId="{E19778CF-4002-43A5-95DE-EBDE7CFA181F}" destId="{533820D7-54E1-4705-8F38-BED559AEC060}" srcOrd="1" destOrd="0" presId="urn:microsoft.com/office/officeart/2005/8/layout/hierarchy3"/>
    <dgm:cxn modelId="{7EA73C25-52E0-4C85-AD6D-4689FE7B5020}" type="presParOf" srcId="{533820D7-54E1-4705-8F38-BED559AEC060}" destId="{5AE56077-B8FB-40F0-AB37-B3823750AF05}" srcOrd="0" destOrd="0" presId="urn:microsoft.com/office/officeart/2005/8/layout/hierarchy3"/>
    <dgm:cxn modelId="{6BAB190B-70B1-49BE-BD53-719A3A113526}" type="presParOf" srcId="{5AE56077-B8FB-40F0-AB37-B3823750AF05}" destId="{14F75B35-6B73-47A1-9CCE-51483C53E42E}" srcOrd="0" destOrd="0" presId="urn:microsoft.com/office/officeart/2005/8/layout/hierarchy3"/>
    <dgm:cxn modelId="{D0F268FC-E0E6-42FA-94C2-8A456A59EBE0}" type="presParOf" srcId="{5AE56077-B8FB-40F0-AB37-B3823750AF05}" destId="{3CA221A6-1CAD-4BF1-8274-8CBEEFCDF6C5}" srcOrd="1" destOrd="0" presId="urn:microsoft.com/office/officeart/2005/8/layout/hierarchy3"/>
    <dgm:cxn modelId="{404B7F11-EA6E-46C9-BD12-9EEAC5C57BB9}" type="presParOf" srcId="{533820D7-54E1-4705-8F38-BED559AEC060}" destId="{B3FA91C1-067C-440F-B1E9-84A273ADEFC0}" srcOrd="1" destOrd="0" presId="urn:microsoft.com/office/officeart/2005/8/layout/hierarchy3"/>
    <dgm:cxn modelId="{E98B7AD0-1876-4202-A7C6-7AFC24294CCA}" type="presParOf" srcId="{B3FA91C1-067C-440F-B1E9-84A273ADEFC0}" destId="{B910D8E3-DCC1-4E32-98BB-E9FA9B495A5A}" srcOrd="0" destOrd="0" presId="urn:microsoft.com/office/officeart/2005/8/layout/hierarchy3"/>
    <dgm:cxn modelId="{1BF88414-4D95-4AEF-BDA6-33A22C48B88A}" type="presParOf" srcId="{B3FA91C1-067C-440F-B1E9-84A273ADEFC0}" destId="{7044D638-27A5-456F-8D93-0FEF54DE566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18114-7925-43F8-93C1-39639F3E8144}">
      <dsp:nvSpPr>
        <dsp:cNvPr id="0" name=""/>
        <dsp:cNvSpPr/>
      </dsp:nvSpPr>
      <dsp:spPr>
        <a:xfrm>
          <a:off x="1318300" y="1110052"/>
          <a:ext cx="1050533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305929-3FB0-4502-BE82-D5F0798772BE}">
      <dsp:nvSpPr>
        <dsp:cNvPr id="0" name=""/>
        <dsp:cNvSpPr/>
      </dsp:nvSpPr>
      <dsp:spPr>
        <a:xfrm>
          <a:off x="2431865" y="1021754"/>
          <a:ext cx="120811" cy="22708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B7C7DC-4A04-4756-88B4-87D23087CC21}">
      <dsp:nvSpPr>
        <dsp:cNvPr id="0" name=""/>
        <dsp:cNvSpPr/>
      </dsp:nvSpPr>
      <dsp:spPr>
        <a:xfrm>
          <a:off x="638845" y="561949"/>
          <a:ext cx="1096277" cy="1096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42" tIns="42542" rIns="42542" bIns="4254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799391" y="722495"/>
        <a:ext cx="775185" cy="775185"/>
      </dsp:txXfrm>
    </dsp:sp>
    <dsp:sp modelId="{CB313A61-8955-49B4-B5B5-6A1F2A219DC6}">
      <dsp:nvSpPr>
        <dsp:cNvPr id="0" name=""/>
        <dsp:cNvSpPr/>
      </dsp:nvSpPr>
      <dsp:spPr>
        <a:xfrm>
          <a:off x="5134" y="1823824"/>
          <a:ext cx="236369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51" tIns="165100" rIns="18645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Open:</a:t>
          </a:r>
          <a:r>
            <a:rPr lang="en-GB" sz="1100" b="1" kern="1200"/>
            <a:t> </a:t>
          </a:r>
          <a:r>
            <a:rPr lang="en-GB" sz="1100" kern="1200"/>
            <a:t>Did you know, you can spot a stroke, stop a stroke and save a life? And you can teach others! </a:t>
          </a:r>
          <a:endParaRPr lang="en-US" sz="1100" kern="1200"/>
        </a:p>
      </dsp:txBody>
      <dsp:txXfrm>
        <a:off x="5134" y="2216944"/>
        <a:ext cx="2363699" cy="1572480"/>
      </dsp:txXfrm>
    </dsp:sp>
    <dsp:sp modelId="{C7F40882-964C-468F-9540-6A42FDCA7D85}">
      <dsp:nvSpPr>
        <dsp:cNvPr id="0" name=""/>
        <dsp:cNvSpPr/>
      </dsp:nvSpPr>
      <dsp:spPr>
        <a:xfrm>
          <a:off x="2631467" y="1110016"/>
          <a:ext cx="2363699" cy="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416524-3534-43C7-A35E-7D226DC7FCFD}">
      <dsp:nvSpPr>
        <dsp:cNvPr id="0" name=""/>
        <dsp:cNvSpPr/>
      </dsp:nvSpPr>
      <dsp:spPr>
        <a:xfrm>
          <a:off x="5058198" y="1021721"/>
          <a:ext cx="120811" cy="227130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D9FEC8-06E3-4372-BD90-9882FEC16B53}">
      <dsp:nvSpPr>
        <dsp:cNvPr id="0" name=""/>
        <dsp:cNvSpPr/>
      </dsp:nvSpPr>
      <dsp:spPr>
        <a:xfrm>
          <a:off x="3265178" y="561913"/>
          <a:ext cx="1096277" cy="1096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42" tIns="42542" rIns="42542" bIns="4254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425724" y="722459"/>
        <a:ext cx="775185" cy="775185"/>
      </dsp:txXfrm>
    </dsp:sp>
    <dsp:sp modelId="{997688E2-4CC4-49BA-B6AE-F1CE38CAB2F1}">
      <dsp:nvSpPr>
        <dsp:cNvPr id="0" name=""/>
        <dsp:cNvSpPr/>
      </dsp:nvSpPr>
      <dsp:spPr>
        <a:xfrm>
          <a:off x="2631467" y="1823785"/>
          <a:ext cx="236369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51" tIns="165100" rIns="18645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Emphasize key messages: 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/>
            <a:t>It’s usually bystanders who call 911. That’s you!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/>
            <a:t>Educating others protects you and the community.</a:t>
          </a:r>
          <a:endParaRPr lang="en-US" sz="1100" kern="1200"/>
        </a:p>
      </dsp:txBody>
      <dsp:txXfrm>
        <a:off x="2631467" y="2216905"/>
        <a:ext cx="2363699" cy="1572480"/>
      </dsp:txXfrm>
    </dsp:sp>
    <dsp:sp modelId="{FFD3A445-F9C3-4501-881F-5C9418DDECAB}">
      <dsp:nvSpPr>
        <dsp:cNvPr id="0" name=""/>
        <dsp:cNvSpPr/>
      </dsp:nvSpPr>
      <dsp:spPr>
        <a:xfrm>
          <a:off x="5257800" y="1110033"/>
          <a:ext cx="2363699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20F3B-43F7-42B2-84DE-2E2911C37895}">
      <dsp:nvSpPr>
        <dsp:cNvPr id="0" name=""/>
        <dsp:cNvSpPr/>
      </dsp:nvSpPr>
      <dsp:spPr>
        <a:xfrm>
          <a:off x="7684531" y="1021735"/>
          <a:ext cx="120811" cy="227143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935548-3216-4DDB-8021-5AFE9A2B60E6}">
      <dsp:nvSpPr>
        <dsp:cNvPr id="0" name=""/>
        <dsp:cNvSpPr/>
      </dsp:nvSpPr>
      <dsp:spPr>
        <a:xfrm>
          <a:off x="5891511" y="561930"/>
          <a:ext cx="1096277" cy="1096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42" tIns="42542" rIns="42542" bIns="4254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052057" y="722476"/>
        <a:ext cx="775185" cy="775185"/>
      </dsp:txXfrm>
    </dsp:sp>
    <dsp:sp modelId="{1FE6E2E2-6C85-47CB-8D09-19B53BA201EE}">
      <dsp:nvSpPr>
        <dsp:cNvPr id="0" name=""/>
        <dsp:cNvSpPr/>
      </dsp:nvSpPr>
      <dsp:spPr>
        <a:xfrm>
          <a:off x="5257800" y="1823824"/>
          <a:ext cx="236369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51" tIns="165100" rIns="18645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Watch</a:t>
          </a:r>
          <a:r>
            <a:rPr lang="en-GB" sz="1100" kern="1200"/>
            <a:t> the “How to Spot a Stroke” 3-minute video.</a:t>
          </a:r>
          <a:endParaRPr lang="en-US" sz="1100" kern="1200"/>
        </a:p>
      </dsp:txBody>
      <dsp:txXfrm>
        <a:off x="5257800" y="2216944"/>
        <a:ext cx="2363699" cy="1572480"/>
      </dsp:txXfrm>
    </dsp:sp>
    <dsp:sp modelId="{A44E21E4-AD27-4B20-9C50-B9DACFB67C5C}">
      <dsp:nvSpPr>
        <dsp:cNvPr id="0" name=""/>
        <dsp:cNvSpPr/>
      </dsp:nvSpPr>
      <dsp:spPr>
        <a:xfrm>
          <a:off x="7884132" y="1110033"/>
          <a:ext cx="1181849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C27E3-1E9B-4559-BE12-78F069C21ED3}">
      <dsp:nvSpPr>
        <dsp:cNvPr id="0" name=""/>
        <dsp:cNvSpPr/>
      </dsp:nvSpPr>
      <dsp:spPr>
        <a:xfrm>
          <a:off x="8517843" y="561930"/>
          <a:ext cx="1096277" cy="1096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42" tIns="42542" rIns="42542" bIns="42542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4</a:t>
          </a:r>
        </a:p>
      </dsp:txBody>
      <dsp:txXfrm>
        <a:off x="8678389" y="722476"/>
        <a:ext cx="775185" cy="775185"/>
      </dsp:txXfrm>
    </dsp:sp>
    <dsp:sp modelId="{0DD5820B-B3BC-43B9-A010-918504863B1D}">
      <dsp:nvSpPr>
        <dsp:cNvPr id="0" name=""/>
        <dsp:cNvSpPr/>
      </dsp:nvSpPr>
      <dsp:spPr>
        <a:xfrm>
          <a:off x="7884132" y="1823824"/>
          <a:ext cx="236369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51" tIns="165100" rIns="186451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Review</a:t>
          </a:r>
          <a:r>
            <a:rPr lang="en-GB" sz="1100" kern="1200"/>
            <a:t> the acronym BEFAST as a group.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/>
            <a:t>BEFAST: Balance, Eyes, Facial droop, Arm weakness, Speech problems, Time to call 9-1-1.</a:t>
          </a:r>
          <a:endParaRPr lang="en-US" sz="1100" kern="120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/>
            <a:t>Reference the Stroke Smart materials (wallet card, poster, etc.) that you will be giving out.</a:t>
          </a:r>
          <a:endParaRPr lang="en-US" sz="1100" kern="1200"/>
        </a:p>
      </dsp:txBody>
      <dsp:txXfrm>
        <a:off x="7884132" y="2216944"/>
        <a:ext cx="2363699" cy="1572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ADF01-9A90-44DA-AE7D-5D00D56ED7EC}">
      <dsp:nvSpPr>
        <dsp:cNvPr id="0" name=""/>
        <dsp:cNvSpPr/>
      </dsp:nvSpPr>
      <dsp:spPr>
        <a:xfrm>
          <a:off x="813" y="1060658"/>
          <a:ext cx="2962313" cy="148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Give out enough to each Pledge Champion to reach the number on their certificate:</a:t>
          </a:r>
          <a:endParaRPr lang="en-US" sz="2100" kern="1200"/>
        </a:p>
      </dsp:txBody>
      <dsp:txXfrm>
        <a:off x="44195" y="1104040"/>
        <a:ext cx="2875549" cy="1394392"/>
      </dsp:txXfrm>
    </dsp:sp>
    <dsp:sp modelId="{47DACAB3-186A-4DB9-8349-3E21EB6460FF}">
      <dsp:nvSpPr>
        <dsp:cNvPr id="0" name=""/>
        <dsp:cNvSpPr/>
      </dsp:nvSpPr>
      <dsp:spPr>
        <a:xfrm>
          <a:off x="297045" y="2541815"/>
          <a:ext cx="296231" cy="1110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867"/>
              </a:lnTo>
              <a:lnTo>
                <a:pt x="296231" y="11108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6B3ACE-A465-45B3-A72C-4063AD9DB7FA}">
      <dsp:nvSpPr>
        <dsp:cNvPr id="0" name=""/>
        <dsp:cNvSpPr/>
      </dsp:nvSpPr>
      <dsp:spPr>
        <a:xfrm>
          <a:off x="593276" y="2912104"/>
          <a:ext cx="2369850" cy="148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Wallet cards, Magnets and/or Posters</a:t>
          </a:r>
          <a:endParaRPr lang="en-US" sz="2700" kern="1200"/>
        </a:p>
      </dsp:txBody>
      <dsp:txXfrm>
        <a:off x="636658" y="2955486"/>
        <a:ext cx="2283086" cy="1394392"/>
      </dsp:txXfrm>
    </dsp:sp>
    <dsp:sp modelId="{14F75B35-6B73-47A1-9CCE-51483C53E42E}">
      <dsp:nvSpPr>
        <dsp:cNvPr id="0" name=""/>
        <dsp:cNvSpPr/>
      </dsp:nvSpPr>
      <dsp:spPr>
        <a:xfrm>
          <a:off x="3703705" y="1060658"/>
          <a:ext cx="2962313" cy="14811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•Take a group photo (if appropriate).</a:t>
          </a:r>
          <a:endParaRPr lang="en-US" sz="2100" kern="1200"/>
        </a:p>
      </dsp:txBody>
      <dsp:txXfrm>
        <a:off x="3747087" y="1104040"/>
        <a:ext cx="2875549" cy="1394392"/>
      </dsp:txXfrm>
    </dsp:sp>
    <dsp:sp modelId="{B910D8E3-DCC1-4E32-98BB-E9FA9B495A5A}">
      <dsp:nvSpPr>
        <dsp:cNvPr id="0" name=""/>
        <dsp:cNvSpPr/>
      </dsp:nvSpPr>
      <dsp:spPr>
        <a:xfrm>
          <a:off x="3999937" y="2541815"/>
          <a:ext cx="296231" cy="11108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0867"/>
              </a:lnTo>
              <a:lnTo>
                <a:pt x="296231" y="11108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44D638-27A5-456F-8D93-0FEF54DE5668}">
      <dsp:nvSpPr>
        <dsp:cNvPr id="0" name=""/>
        <dsp:cNvSpPr/>
      </dsp:nvSpPr>
      <dsp:spPr>
        <a:xfrm>
          <a:off x="4296168" y="2912104"/>
          <a:ext cx="2369850" cy="14811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You may need a photo release!</a:t>
          </a:r>
          <a:endParaRPr lang="en-US" sz="2700" kern="1200"/>
        </a:p>
      </dsp:txBody>
      <dsp:txXfrm>
        <a:off x="4339550" y="2955486"/>
        <a:ext cx="2283086" cy="13943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0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815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6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70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1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5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40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17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45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5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415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7088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pKvOcd76A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A33862-4B22-55B0-337E-23B634EAD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3" y="1456862"/>
            <a:ext cx="9613397" cy="1538143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/>
          </a:bodyPr>
          <a:lstStyle/>
          <a:p>
            <a:pPr algn="l"/>
            <a:r>
              <a:rPr lang="en-GB" sz="4400"/>
              <a:t>Stroke Smart Education and Champion Pledge Certificate Information 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4697CDA-BDB7-4883-B48B-1D4EDB2F0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F96714-2245-A7B8-8444-0EE1E99EA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751" y="934327"/>
            <a:ext cx="8924392" cy="1058275"/>
          </a:xfrm>
        </p:spPr>
        <p:txBody>
          <a:bodyPr>
            <a:normAutofit/>
          </a:bodyPr>
          <a:lstStyle/>
          <a:p>
            <a:pPr algn="ctr"/>
            <a:r>
              <a:rPr lang="en-GB" sz="3400"/>
              <a:t>Audience: Anybody! </a:t>
            </a:r>
            <a:br>
              <a:rPr lang="en-GB" sz="3400"/>
            </a:br>
            <a:r>
              <a:rPr lang="en-GB" sz="3400"/>
              <a:t>Duration: 10-15 minutes </a:t>
            </a:r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6295B176-FA0E-4B6A-A190-5E2E82BEA5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93813" y="2337807"/>
            <a:ext cx="9604374" cy="3585866"/>
          </a:xfrm>
          <a:custGeom>
            <a:avLst/>
            <a:gdLst>
              <a:gd name="connsiteX0" fmla="*/ 0 w 9604374"/>
              <a:gd name="connsiteY0" fmla="*/ 0 h 3585866"/>
              <a:gd name="connsiteX1" fmla="*/ 9604374 w 9604374"/>
              <a:gd name="connsiteY1" fmla="*/ 0 h 3585866"/>
              <a:gd name="connsiteX2" fmla="*/ 9604374 w 9604374"/>
              <a:gd name="connsiteY2" fmla="*/ 3095088 h 3585866"/>
              <a:gd name="connsiteX3" fmla="*/ 9591455 w 9604374"/>
              <a:gd name="connsiteY3" fmla="*/ 3097044 h 3585866"/>
              <a:gd name="connsiteX4" fmla="*/ 9285147 w 9604374"/>
              <a:gd name="connsiteY4" fmla="*/ 3164182 h 3585866"/>
              <a:gd name="connsiteX5" fmla="*/ 9114078 w 9604374"/>
              <a:gd name="connsiteY5" fmla="*/ 3164299 h 3585866"/>
              <a:gd name="connsiteX6" fmla="*/ 8999665 w 9604374"/>
              <a:gd name="connsiteY6" fmla="*/ 3157864 h 3585866"/>
              <a:gd name="connsiteX7" fmla="*/ 8925240 w 9604374"/>
              <a:gd name="connsiteY7" fmla="*/ 3152135 h 3585866"/>
              <a:gd name="connsiteX8" fmla="*/ 8868257 w 9604374"/>
              <a:gd name="connsiteY8" fmla="*/ 3146819 h 3585866"/>
              <a:gd name="connsiteX9" fmla="*/ 8792363 w 9604374"/>
              <a:gd name="connsiteY9" fmla="*/ 3146856 h 3585866"/>
              <a:gd name="connsiteX10" fmla="*/ 8668399 w 9604374"/>
              <a:gd name="connsiteY10" fmla="*/ 3196893 h 3585866"/>
              <a:gd name="connsiteX11" fmla="*/ 8474043 w 9604374"/>
              <a:gd name="connsiteY11" fmla="*/ 3240734 h 3585866"/>
              <a:gd name="connsiteX12" fmla="*/ 8317555 w 9604374"/>
              <a:gd name="connsiteY12" fmla="*/ 3247156 h 3585866"/>
              <a:gd name="connsiteX13" fmla="*/ 8280111 w 9604374"/>
              <a:gd name="connsiteY13" fmla="*/ 3255812 h 3585866"/>
              <a:gd name="connsiteX14" fmla="*/ 8096088 w 9604374"/>
              <a:gd name="connsiteY14" fmla="*/ 3253903 h 3585866"/>
              <a:gd name="connsiteX15" fmla="*/ 7825642 w 9604374"/>
              <a:gd name="connsiteY15" fmla="*/ 3271628 h 3585866"/>
              <a:gd name="connsiteX16" fmla="*/ 7531820 w 9604374"/>
              <a:gd name="connsiteY16" fmla="*/ 3252671 h 3585866"/>
              <a:gd name="connsiteX17" fmla="*/ 7193751 w 9604374"/>
              <a:gd name="connsiteY17" fmla="*/ 3245192 h 3585866"/>
              <a:gd name="connsiteX18" fmla="*/ 6976768 w 9604374"/>
              <a:gd name="connsiteY18" fmla="*/ 3238559 h 3585866"/>
              <a:gd name="connsiteX19" fmla="*/ 6756462 w 9604374"/>
              <a:gd name="connsiteY19" fmla="*/ 3273268 h 3585866"/>
              <a:gd name="connsiteX20" fmla="*/ 6512214 w 9604374"/>
              <a:gd name="connsiteY20" fmla="*/ 3298845 h 3585866"/>
              <a:gd name="connsiteX21" fmla="*/ 6289569 w 9604374"/>
              <a:gd name="connsiteY21" fmla="*/ 3301118 h 3585866"/>
              <a:gd name="connsiteX22" fmla="*/ 6157816 w 9604374"/>
              <a:gd name="connsiteY22" fmla="*/ 3308643 h 3585866"/>
              <a:gd name="connsiteX23" fmla="*/ 6110062 w 9604374"/>
              <a:gd name="connsiteY23" fmla="*/ 3321185 h 3585866"/>
              <a:gd name="connsiteX24" fmla="*/ 6041832 w 9604374"/>
              <a:gd name="connsiteY24" fmla="*/ 3332190 h 3585866"/>
              <a:gd name="connsiteX25" fmla="*/ 5923195 w 9604374"/>
              <a:gd name="connsiteY25" fmla="*/ 3359104 h 3585866"/>
              <a:gd name="connsiteX26" fmla="*/ 5770972 w 9604374"/>
              <a:gd name="connsiteY26" fmla="*/ 3369893 h 3585866"/>
              <a:gd name="connsiteX27" fmla="*/ 5632583 w 9604374"/>
              <a:gd name="connsiteY27" fmla="*/ 3357730 h 3585866"/>
              <a:gd name="connsiteX28" fmla="*/ 5539996 w 9604374"/>
              <a:gd name="connsiteY28" fmla="*/ 3352890 h 3585866"/>
              <a:gd name="connsiteX29" fmla="*/ 5315460 w 9604374"/>
              <a:gd name="connsiteY29" fmla="*/ 3350411 h 3585866"/>
              <a:gd name="connsiteX30" fmla="*/ 5072455 w 9604374"/>
              <a:gd name="connsiteY30" fmla="*/ 3338147 h 3585866"/>
              <a:gd name="connsiteX31" fmla="*/ 5016364 w 9604374"/>
              <a:gd name="connsiteY31" fmla="*/ 3348937 h 3585866"/>
              <a:gd name="connsiteX32" fmla="*/ 4922276 w 9604374"/>
              <a:gd name="connsiteY32" fmla="*/ 3366515 h 3585866"/>
              <a:gd name="connsiteX33" fmla="*/ 4856444 w 9604374"/>
              <a:gd name="connsiteY33" fmla="*/ 3399463 h 3585866"/>
              <a:gd name="connsiteX34" fmla="*/ 4775993 w 9604374"/>
              <a:gd name="connsiteY34" fmla="*/ 3406312 h 3585866"/>
              <a:gd name="connsiteX35" fmla="*/ 4667320 w 9604374"/>
              <a:gd name="connsiteY35" fmla="*/ 3397926 h 3585866"/>
              <a:gd name="connsiteX36" fmla="*/ 4540268 w 9604374"/>
              <a:gd name="connsiteY36" fmla="*/ 3424464 h 3585866"/>
              <a:gd name="connsiteX37" fmla="*/ 4465491 w 9604374"/>
              <a:gd name="connsiteY37" fmla="*/ 3433154 h 3585866"/>
              <a:gd name="connsiteX38" fmla="*/ 4262864 w 9604374"/>
              <a:gd name="connsiteY38" fmla="*/ 3464075 h 3585866"/>
              <a:gd name="connsiteX39" fmla="*/ 4175005 w 9604374"/>
              <a:gd name="connsiteY39" fmla="*/ 3493545 h 3585866"/>
              <a:gd name="connsiteX40" fmla="*/ 4030100 w 9604374"/>
              <a:gd name="connsiteY40" fmla="*/ 3514212 h 3585866"/>
              <a:gd name="connsiteX41" fmla="*/ 3926631 w 9604374"/>
              <a:gd name="connsiteY41" fmla="*/ 3525304 h 3585866"/>
              <a:gd name="connsiteX42" fmla="*/ 3897306 w 9604374"/>
              <a:gd name="connsiteY42" fmla="*/ 3547095 h 3585866"/>
              <a:gd name="connsiteX43" fmla="*/ 3896886 w 9604374"/>
              <a:gd name="connsiteY43" fmla="*/ 3547500 h 3585866"/>
              <a:gd name="connsiteX44" fmla="*/ 3834004 w 9604374"/>
              <a:gd name="connsiteY44" fmla="*/ 3550510 h 3585866"/>
              <a:gd name="connsiteX45" fmla="*/ 3696227 w 9604374"/>
              <a:gd name="connsiteY45" fmla="*/ 3574175 h 3585866"/>
              <a:gd name="connsiteX46" fmla="*/ 3652821 w 9604374"/>
              <a:gd name="connsiteY46" fmla="*/ 3580368 h 3585866"/>
              <a:gd name="connsiteX47" fmla="*/ 3629691 w 9604374"/>
              <a:gd name="connsiteY47" fmla="*/ 3585866 h 3585866"/>
              <a:gd name="connsiteX48" fmla="*/ 3595018 w 9604374"/>
              <a:gd name="connsiteY48" fmla="*/ 3571623 h 3585866"/>
              <a:gd name="connsiteX49" fmla="*/ 3551656 w 9604374"/>
              <a:gd name="connsiteY49" fmla="*/ 3577800 h 3585866"/>
              <a:gd name="connsiteX50" fmla="*/ 3541558 w 9604374"/>
              <a:gd name="connsiteY50" fmla="*/ 3579797 h 3585866"/>
              <a:gd name="connsiteX51" fmla="*/ 3465708 w 9604374"/>
              <a:gd name="connsiteY51" fmla="*/ 3565931 h 3585866"/>
              <a:gd name="connsiteX52" fmla="*/ 3458313 w 9604374"/>
              <a:gd name="connsiteY52" fmla="*/ 3560366 h 3585866"/>
              <a:gd name="connsiteX53" fmla="*/ 3420278 w 9604374"/>
              <a:gd name="connsiteY53" fmla="*/ 3557947 h 3585866"/>
              <a:gd name="connsiteX54" fmla="*/ 3415952 w 9604374"/>
              <a:gd name="connsiteY54" fmla="*/ 3559424 h 3585866"/>
              <a:gd name="connsiteX55" fmla="*/ 3384432 w 9604374"/>
              <a:gd name="connsiteY55" fmla="*/ 3550905 h 3585866"/>
              <a:gd name="connsiteX56" fmla="*/ 3258039 w 9604374"/>
              <a:gd name="connsiteY56" fmla="*/ 3535884 h 3585866"/>
              <a:gd name="connsiteX57" fmla="*/ 3015008 w 9604374"/>
              <a:gd name="connsiteY57" fmla="*/ 3528000 h 3585866"/>
              <a:gd name="connsiteX58" fmla="*/ 2761910 w 9604374"/>
              <a:gd name="connsiteY58" fmla="*/ 3505496 h 3585866"/>
              <a:gd name="connsiteX59" fmla="*/ 2521923 w 9604374"/>
              <a:gd name="connsiteY59" fmla="*/ 3514208 h 3585866"/>
              <a:gd name="connsiteX60" fmla="*/ 2085894 w 9604374"/>
              <a:gd name="connsiteY60" fmla="*/ 3490122 h 3585866"/>
              <a:gd name="connsiteX61" fmla="*/ 1936305 w 9604374"/>
              <a:gd name="connsiteY61" fmla="*/ 3487966 h 3585866"/>
              <a:gd name="connsiteX62" fmla="*/ 1836080 w 9604374"/>
              <a:gd name="connsiteY62" fmla="*/ 3487150 h 3585866"/>
              <a:gd name="connsiteX63" fmla="*/ 1829133 w 9604374"/>
              <a:gd name="connsiteY63" fmla="*/ 3489437 h 3585866"/>
              <a:gd name="connsiteX64" fmla="*/ 1801140 w 9604374"/>
              <a:gd name="connsiteY64" fmla="*/ 3490787 h 3585866"/>
              <a:gd name="connsiteX65" fmla="*/ 1793476 w 9604374"/>
              <a:gd name="connsiteY65" fmla="*/ 3500921 h 3585866"/>
              <a:gd name="connsiteX66" fmla="*/ 1699923 w 9604374"/>
              <a:gd name="connsiteY66" fmla="*/ 3509706 h 3585866"/>
              <a:gd name="connsiteX67" fmla="*/ 1474760 w 9604374"/>
              <a:gd name="connsiteY67" fmla="*/ 3513685 h 3585866"/>
              <a:gd name="connsiteX68" fmla="*/ 1308130 w 9604374"/>
              <a:gd name="connsiteY68" fmla="*/ 3496703 h 3585866"/>
              <a:gd name="connsiteX69" fmla="*/ 1252381 w 9604374"/>
              <a:gd name="connsiteY69" fmla="*/ 3506093 h 3585866"/>
              <a:gd name="connsiteX70" fmla="*/ 1174550 w 9604374"/>
              <a:gd name="connsiteY70" fmla="*/ 3512642 h 3585866"/>
              <a:gd name="connsiteX71" fmla="*/ 924455 w 9604374"/>
              <a:gd name="connsiteY71" fmla="*/ 3507283 h 3585866"/>
              <a:gd name="connsiteX72" fmla="*/ 718373 w 9604374"/>
              <a:gd name="connsiteY72" fmla="*/ 3511753 h 3585866"/>
              <a:gd name="connsiteX73" fmla="*/ 600444 w 9604374"/>
              <a:gd name="connsiteY73" fmla="*/ 3520899 h 3585866"/>
              <a:gd name="connsiteX74" fmla="*/ 351173 w 9604374"/>
              <a:gd name="connsiteY74" fmla="*/ 3495843 h 3585866"/>
              <a:gd name="connsiteX75" fmla="*/ 108372 w 9604374"/>
              <a:gd name="connsiteY75" fmla="*/ 3484386 h 3585866"/>
              <a:gd name="connsiteX76" fmla="*/ 6467 w 9604374"/>
              <a:gd name="connsiteY76" fmla="*/ 3476532 h 3585866"/>
              <a:gd name="connsiteX77" fmla="*/ 0 w 9604374"/>
              <a:gd name="connsiteY77" fmla="*/ 3475412 h 3585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9604374" h="3585866">
                <a:moveTo>
                  <a:pt x="0" y="0"/>
                </a:moveTo>
                <a:lnTo>
                  <a:pt x="9604374" y="0"/>
                </a:lnTo>
                <a:lnTo>
                  <a:pt x="9604374" y="3095088"/>
                </a:lnTo>
                <a:lnTo>
                  <a:pt x="9591455" y="3097044"/>
                </a:lnTo>
                <a:cubicBezTo>
                  <a:pt x="9496183" y="3133516"/>
                  <a:pt x="9411472" y="3121301"/>
                  <a:pt x="9285147" y="3164182"/>
                </a:cubicBezTo>
                <a:cubicBezTo>
                  <a:pt x="9222914" y="3162781"/>
                  <a:pt x="9174371" y="3173454"/>
                  <a:pt x="9114078" y="3164299"/>
                </a:cubicBezTo>
                <a:cubicBezTo>
                  <a:pt x="9087411" y="3155904"/>
                  <a:pt x="9030947" y="3180906"/>
                  <a:pt x="8999665" y="3157864"/>
                </a:cubicBezTo>
                <a:cubicBezTo>
                  <a:pt x="8997339" y="3174606"/>
                  <a:pt x="8938300" y="3159909"/>
                  <a:pt x="8925240" y="3152135"/>
                </a:cubicBezTo>
                <a:cubicBezTo>
                  <a:pt x="8910091" y="3159441"/>
                  <a:pt x="8884639" y="3146109"/>
                  <a:pt x="8868257" y="3146819"/>
                </a:cubicBezTo>
                <a:cubicBezTo>
                  <a:pt x="8835852" y="3110204"/>
                  <a:pt x="8832251" y="3167659"/>
                  <a:pt x="8792363" y="3146856"/>
                </a:cubicBezTo>
                <a:cubicBezTo>
                  <a:pt x="8774838" y="3159285"/>
                  <a:pt x="8715420" y="3185652"/>
                  <a:pt x="8668399" y="3196893"/>
                </a:cubicBezTo>
                <a:cubicBezTo>
                  <a:pt x="8575902" y="3221445"/>
                  <a:pt x="8569506" y="3250654"/>
                  <a:pt x="8474043" y="3240734"/>
                </a:cubicBezTo>
                <a:cubicBezTo>
                  <a:pt x="8460613" y="3264436"/>
                  <a:pt x="8297088" y="3204738"/>
                  <a:pt x="8317555" y="3247156"/>
                </a:cubicBezTo>
                <a:cubicBezTo>
                  <a:pt x="8285696" y="3245083"/>
                  <a:pt x="8262352" y="3228203"/>
                  <a:pt x="8280111" y="3255812"/>
                </a:cubicBezTo>
                <a:lnTo>
                  <a:pt x="8096088" y="3253903"/>
                </a:lnTo>
                <a:cubicBezTo>
                  <a:pt x="7994084" y="3261603"/>
                  <a:pt x="7930388" y="3281921"/>
                  <a:pt x="7825642" y="3271628"/>
                </a:cubicBezTo>
                <a:cubicBezTo>
                  <a:pt x="7723046" y="3270395"/>
                  <a:pt x="7671282" y="3252297"/>
                  <a:pt x="7531820" y="3252671"/>
                </a:cubicBezTo>
                <a:cubicBezTo>
                  <a:pt x="7433606" y="3250277"/>
                  <a:pt x="7293100" y="3236234"/>
                  <a:pt x="7193751" y="3245192"/>
                </a:cubicBezTo>
                <a:cubicBezTo>
                  <a:pt x="7074822" y="3223769"/>
                  <a:pt x="7104250" y="3250265"/>
                  <a:pt x="6976768" y="3238559"/>
                </a:cubicBezTo>
                <a:cubicBezTo>
                  <a:pt x="6921032" y="3284865"/>
                  <a:pt x="6823818" y="3261794"/>
                  <a:pt x="6756462" y="3273268"/>
                </a:cubicBezTo>
                <a:cubicBezTo>
                  <a:pt x="6679037" y="3283316"/>
                  <a:pt x="6590030" y="3294204"/>
                  <a:pt x="6512214" y="3298845"/>
                </a:cubicBezTo>
                <a:cubicBezTo>
                  <a:pt x="6450581" y="3277980"/>
                  <a:pt x="6366042" y="3329199"/>
                  <a:pt x="6289569" y="3301118"/>
                </a:cubicBezTo>
                <a:cubicBezTo>
                  <a:pt x="6261432" y="3294355"/>
                  <a:pt x="6174310" y="3295209"/>
                  <a:pt x="6157816" y="3308643"/>
                </a:cubicBezTo>
                <a:cubicBezTo>
                  <a:pt x="6139648" y="3311557"/>
                  <a:pt x="6118459" y="3306799"/>
                  <a:pt x="6110062" y="3321185"/>
                </a:cubicBezTo>
                <a:cubicBezTo>
                  <a:pt x="6096189" y="3338498"/>
                  <a:pt x="6032810" y="3311765"/>
                  <a:pt x="6041832" y="3332190"/>
                </a:cubicBezTo>
                <a:cubicBezTo>
                  <a:pt x="5996830" y="3313871"/>
                  <a:pt x="5961033" y="3350141"/>
                  <a:pt x="5923195" y="3359104"/>
                </a:cubicBezTo>
                <a:cubicBezTo>
                  <a:pt x="5887750" y="3340930"/>
                  <a:pt x="5853570" y="3365323"/>
                  <a:pt x="5770972" y="3369893"/>
                </a:cubicBezTo>
                <a:cubicBezTo>
                  <a:pt x="5731993" y="3348876"/>
                  <a:pt x="5705091" y="3385599"/>
                  <a:pt x="5632583" y="3357730"/>
                </a:cubicBezTo>
                <a:cubicBezTo>
                  <a:pt x="5594087" y="3357562"/>
                  <a:pt x="5606154" y="3357443"/>
                  <a:pt x="5539996" y="3352890"/>
                </a:cubicBezTo>
                <a:cubicBezTo>
                  <a:pt x="5439049" y="3348000"/>
                  <a:pt x="5408459" y="3356166"/>
                  <a:pt x="5315460" y="3350411"/>
                </a:cubicBezTo>
                <a:cubicBezTo>
                  <a:pt x="5211119" y="3348356"/>
                  <a:pt x="5208881" y="3372469"/>
                  <a:pt x="5072455" y="3338147"/>
                </a:cubicBezTo>
                <a:cubicBezTo>
                  <a:pt x="5061717" y="3354508"/>
                  <a:pt x="5045493" y="3355753"/>
                  <a:pt x="5016364" y="3348937"/>
                </a:cubicBezTo>
                <a:cubicBezTo>
                  <a:pt x="4965900" y="3349130"/>
                  <a:pt x="4977835" y="3389131"/>
                  <a:pt x="4922276" y="3366515"/>
                </a:cubicBezTo>
                <a:cubicBezTo>
                  <a:pt x="4935702" y="3387794"/>
                  <a:pt x="4828733" y="3377760"/>
                  <a:pt x="4856444" y="3399463"/>
                </a:cubicBezTo>
                <a:cubicBezTo>
                  <a:pt x="4827698" y="3420094"/>
                  <a:pt x="4805019" y="3388256"/>
                  <a:pt x="4775993" y="3406312"/>
                </a:cubicBezTo>
                <a:cubicBezTo>
                  <a:pt x="4744470" y="3406056"/>
                  <a:pt x="4706605" y="3394901"/>
                  <a:pt x="4667320" y="3397926"/>
                </a:cubicBezTo>
                <a:cubicBezTo>
                  <a:pt x="4613435" y="3387476"/>
                  <a:pt x="4608100" y="3410487"/>
                  <a:pt x="4540268" y="3424464"/>
                </a:cubicBezTo>
                <a:cubicBezTo>
                  <a:pt x="4508279" y="3412969"/>
                  <a:pt x="4485989" y="3420063"/>
                  <a:pt x="4465491" y="3433154"/>
                </a:cubicBezTo>
                <a:cubicBezTo>
                  <a:pt x="4396498" y="3432601"/>
                  <a:pt x="4338078" y="3453569"/>
                  <a:pt x="4262864" y="3464075"/>
                </a:cubicBezTo>
                <a:cubicBezTo>
                  <a:pt x="4180249" y="3483394"/>
                  <a:pt x="4225769" y="3479019"/>
                  <a:pt x="4175005" y="3493545"/>
                </a:cubicBezTo>
                <a:lnTo>
                  <a:pt x="4030100" y="3514212"/>
                </a:lnTo>
                <a:lnTo>
                  <a:pt x="3926631" y="3525304"/>
                </a:lnTo>
                <a:lnTo>
                  <a:pt x="3897306" y="3547095"/>
                </a:lnTo>
                <a:lnTo>
                  <a:pt x="3896886" y="3547500"/>
                </a:lnTo>
                <a:lnTo>
                  <a:pt x="3834004" y="3550510"/>
                </a:lnTo>
                <a:cubicBezTo>
                  <a:pt x="3800562" y="3554957"/>
                  <a:pt x="3734185" y="3568533"/>
                  <a:pt x="3696227" y="3574175"/>
                </a:cubicBezTo>
                <a:cubicBezTo>
                  <a:pt x="3661780" y="3570074"/>
                  <a:pt x="3640587" y="3551815"/>
                  <a:pt x="3652821" y="3580368"/>
                </a:cubicBezTo>
                <a:cubicBezTo>
                  <a:pt x="3641506" y="3579831"/>
                  <a:pt x="3634593" y="3582151"/>
                  <a:pt x="3629691" y="3585866"/>
                </a:cubicBezTo>
                <a:lnTo>
                  <a:pt x="3595018" y="3571623"/>
                </a:lnTo>
                <a:lnTo>
                  <a:pt x="3551656" y="3577800"/>
                </a:lnTo>
                <a:lnTo>
                  <a:pt x="3541558" y="3579797"/>
                </a:lnTo>
                <a:lnTo>
                  <a:pt x="3465708" y="3565931"/>
                </a:lnTo>
                <a:lnTo>
                  <a:pt x="3458313" y="3560366"/>
                </a:lnTo>
                <a:cubicBezTo>
                  <a:pt x="3450380" y="3556940"/>
                  <a:pt x="3439090" y="3555355"/>
                  <a:pt x="3420278" y="3557947"/>
                </a:cubicBezTo>
                <a:lnTo>
                  <a:pt x="3415952" y="3559424"/>
                </a:lnTo>
                <a:lnTo>
                  <a:pt x="3384432" y="3550905"/>
                </a:lnTo>
                <a:cubicBezTo>
                  <a:pt x="3374259" y="3547029"/>
                  <a:pt x="3265415" y="3542149"/>
                  <a:pt x="3258039" y="3535884"/>
                </a:cubicBezTo>
                <a:cubicBezTo>
                  <a:pt x="3138852" y="3551394"/>
                  <a:pt x="3130647" y="3523871"/>
                  <a:pt x="3015008" y="3528000"/>
                </a:cubicBezTo>
                <a:cubicBezTo>
                  <a:pt x="2914857" y="3486061"/>
                  <a:pt x="2851687" y="3511605"/>
                  <a:pt x="2761910" y="3505496"/>
                </a:cubicBezTo>
                <a:cubicBezTo>
                  <a:pt x="2676401" y="3501198"/>
                  <a:pt x="2636809" y="3514769"/>
                  <a:pt x="2521923" y="3514208"/>
                </a:cubicBezTo>
                <a:cubicBezTo>
                  <a:pt x="2400197" y="3505062"/>
                  <a:pt x="2222818" y="3509922"/>
                  <a:pt x="2085894" y="3490122"/>
                </a:cubicBezTo>
                <a:cubicBezTo>
                  <a:pt x="1978312" y="3483748"/>
                  <a:pt x="1977940" y="3488460"/>
                  <a:pt x="1936305" y="3487966"/>
                </a:cubicBezTo>
                <a:cubicBezTo>
                  <a:pt x="1922459" y="3490683"/>
                  <a:pt x="1849334" y="3482739"/>
                  <a:pt x="1836080" y="3487150"/>
                </a:cubicBezTo>
                <a:lnTo>
                  <a:pt x="1829133" y="3489437"/>
                </a:lnTo>
                <a:lnTo>
                  <a:pt x="1801140" y="3490787"/>
                </a:lnTo>
                <a:lnTo>
                  <a:pt x="1793476" y="3500921"/>
                </a:lnTo>
                <a:lnTo>
                  <a:pt x="1699923" y="3509706"/>
                </a:lnTo>
                <a:cubicBezTo>
                  <a:pt x="1637728" y="3485036"/>
                  <a:pt x="1584624" y="3514467"/>
                  <a:pt x="1474760" y="3513685"/>
                </a:cubicBezTo>
                <a:cubicBezTo>
                  <a:pt x="1445646" y="3505164"/>
                  <a:pt x="1329781" y="3484421"/>
                  <a:pt x="1308130" y="3496703"/>
                </a:cubicBezTo>
                <a:cubicBezTo>
                  <a:pt x="1287409" y="3498430"/>
                  <a:pt x="1265391" y="3492347"/>
                  <a:pt x="1252381" y="3506093"/>
                </a:cubicBezTo>
                <a:cubicBezTo>
                  <a:pt x="1232588" y="3522393"/>
                  <a:pt x="1170020" y="3491785"/>
                  <a:pt x="1174550" y="3512642"/>
                </a:cubicBezTo>
                <a:cubicBezTo>
                  <a:pt x="1119896" y="3512841"/>
                  <a:pt x="1000484" y="3507431"/>
                  <a:pt x="924455" y="3507283"/>
                </a:cubicBezTo>
                <a:cubicBezTo>
                  <a:pt x="887180" y="3483915"/>
                  <a:pt x="777361" y="3516071"/>
                  <a:pt x="718373" y="3511753"/>
                </a:cubicBezTo>
                <a:cubicBezTo>
                  <a:pt x="666588" y="3513355"/>
                  <a:pt x="661645" y="3525551"/>
                  <a:pt x="600444" y="3520899"/>
                </a:cubicBezTo>
                <a:cubicBezTo>
                  <a:pt x="491334" y="3516943"/>
                  <a:pt x="451794" y="3507522"/>
                  <a:pt x="351173" y="3495843"/>
                </a:cubicBezTo>
                <a:cubicBezTo>
                  <a:pt x="237121" y="3487112"/>
                  <a:pt x="235857" y="3499212"/>
                  <a:pt x="108372" y="3484386"/>
                </a:cubicBezTo>
                <a:cubicBezTo>
                  <a:pt x="86318" y="3481054"/>
                  <a:pt x="40657" y="3480329"/>
                  <a:pt x="6467" y="3476532"/>
                </a:cubicBezTo>
                <a:lnTo>
                  <a:pt x="0" y="3475412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48F779DE-4744-42D6-9C74-33EC94460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2190741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0FE84-E961-5E54-5F55-642525D31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07" y="2752316"/>
            <a:ext cx="8309586" cy="27568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GB" sz="2000" dirty="0"/>
              <a:t>The purpose of this presentation is to provide guidance on Stroke Smart education and how to offer the opportunity to take </a:t>
            </a:r>
            <a:r>
              <a:rPr lang="en-GB" sz="2000" dirty="0" err="1"/>
              <a:t>th</a:t>
            </a:r>
            <a:r>
              <a:rPr lang="en-GB" sz="2000" dirty="0"/>
              <a:t>e Stroke Smart Champion Pledge.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111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DB308A-114C-59A5-716F-D1B2D838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Gather Materials in Advance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EA7D9-AD8C-351A-8391-48714BD2D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Access Stroke Smart Materials at (insert website) and have printed copies available</a:t>
            </a:r>
            <a:endParaRPr lang="en-US"/>
          </a:p>
          <a:p>
            <a:r>
              <a:rPr lang="en-GB"/>
              <a:t>Have technology needed to show Virginia's 3 minute "</a:t>
            </a:r>
            <a:r>
              <a:rPr lang="en-GB" b="1" u="sng">
                <a:highlight>
                  <a:srgbClr val="F9F9F9"/>
                </a:highlight>
                <a:latin typeface="Lato"/>
                <a:ea typeface="Lato"/>
                <a:cs typeface="Lato"/>
                <a:hlinkClick r:id="rId2"/>
              </a:rPr>
              <a:t>How to Spot a Stroke</a:t>
            </a:r>
            <a:r>
              <a:rPr lang="en-GB"/>
              <a:t>" video. </a:t>
            </a:r>
          </a:p>
          <a:p>
            <a:r>
              <a:rPr lang="en-GB" dirty="0"/>
              <a:t>Print Stroke Smart Champion Pledge certificates in </a:t>
            </a:r>
            <a:r>
              <a:rPr lang="en-GB" dirty="0" err="1"/>
              <a:t>color</a:t>
            </a:r>
            <a:r>
              <a:rPr lang="en-GB" dirty="0"/>
              <a:t>, enough for each participant</a:t>
            </a:r>
          </a:p>
          <a:p>
            <a:r>
              <a:rPr lang="en-GB"/>
              <a:t>Pens or markers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798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0C8C5-05BA-FF26-D9EF-6600E3946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6295" cy="1347649"/>
          </a:xfrm>
        </p:spPr>
        <p:txBody>
          <a:bodyPr/>
          <a:lstStyle/>
          <a:p>
            <a:r>
              <a:rPr lang="en-GB"/>
              <a:t>Step 1. Provide Simple Stroke Smart Education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B4159DC-8A10-718A-DCF9-830BD2C523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259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968C45-8A95-EFDC-9353-6D05A96E8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74428"/>
            <a:ext cx="4818888" cy="1481328"/>
          </a:xfrm>
        </p:spPr>
        <p:txBody>
          <a:bodyPr anchor="b">
            <a:normAutofit/>
          </a:bodyPr>
          <a:lstStyle/>
          <a:p>
            <a:r>
              <a:rPr lang="en-GB" sz="3400"/>
              <a:t>Step 2. Offer the Stroke Smart Champion Pledge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FBE73-841A-7909-49DF-8FD4C87D4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900">
                <a:latin typeface="Arial"/>
                <a:cs typeface="Arial"/>
              </a:rPr>
              <a:t>“Would you like to take the Stroke Champion Pledge?” </a:t>
            </a:r>
            <a:endParaRPr lang="en-GB" sz="1900"/>
          </a:p>
          <a:p>
            <a:r>
              <a:rPr lang="en-GB" sz="1900">
                <a:latin typeface="Arial"/>
                <a:cs typeface="Arial"/>
              </a:rPr>
              <a:t>Are you committed to teaching others to be Stroke Smart? </a:t>
            </a:r>
            <a:endParaRPr lang="en-GB" sz="1900"/>
          </a:p>
          <a:p>
            <a:r>
              <a:rPr lang="en-GB" sz="1900">
                <a:latin typeface="Arial"/>
                <a:cs typeface="Arial"/>
              </a:rPr>
              <a:t>Think about: </a:t>
            </a:r>
            <a:endParaRPr lang="en-GB" sz="1900"/>
          </a:p>
          <a:p>
            <a:pPr lvl="1"/>
            <a:r>
              <a:rPr lang="en-GB" sz="1900">
                <a:latin typeface="Arial"/>
                <a:cs typeface="Arial"/>
              </a:rPr>
              <a:t>Who can you teach about Stroke Smart?</a:t>
            </a:r>
            <a:endParaRPr lang="en-GB" sz="1900"/>
          </a:p>
          <a:p>
            <a:pPr lvl="1"/>
            <a:r>
              <a:rPr lang="en-GB" sz="1900">
                <a:latin typeface="Arial"/>
                <a:cs typeface="Arial"/>
              </a:rPr>
              <a:t>Where will you teach them? </a:t>
            </a:r>
            <a:endParaRPr lang="en-GB" sz="1900"/>
          </a:p>
          <a:p>
            <a:pPr lvl="1"/>
            <a:r>
              <a:rPr lang="en-GB" sz="1900">
                <a:latin typeface="Arial"/>
                <a:cs typeface="Arial"/>
              </a:rPr>
              <a:t>How will you teach them?</a:t>
            </a:r>
            <a:endParaRPr lang="en-GB" sz="1900"/>
          </a:p>
          <a:p>
            <a:r>
              <a:rPr lang="en-GB" sz="1900">
                <a:latin typeface="Arial"/>
                <a:cs typeface="Arial"/>
              </a:rPr>
              <a:t>•Count it out: How many people can you teach? </a:t>
            </a:r>
            <a:endParaRPr lang="en-GB" sz="1900"/>
          </a:p>
          <a:p>
            <a:endParaRPr lang="en-GB" sz="19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8D5538-6191-A81F-9292-11321CB3E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300002"/>
            <a:ext cx="5458968" cy="42579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C65946-AD5F-6C84-8B6F-F4DDCF17707E}"/>
              </a:ext>
            </a:extLst>
          </p:cNvPr>
          <p:cNvSpPr txBox="1"/>
          <p:nvPr/>
        </p:nvSpPr>
        <p:spPr>
          <a:xfrm>
            <a:off x="6394174" y="5676347"/>
            <a:ext cx="527878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/>
              <a:t>20 stroke </a:t>
            </a:r>
            <a:r>
              <a:rPr lang="en-GB"/>
              <a:t>champions</a:t>
            </a:r>
            <a:r>
              <a:rPr lang="en-GB" dirty="0"/>
              <a:t> can become 100- OR MORE!</a:t>
            </a:r>
          </a:p>
        </p:txBody>
      </p:sp>
    </p:spTree>
    <p:extLst>
      <p:ext uri="{BB962C8B-B14F-4D97-AF65-F5344CB8AC3E}">
        <p14:creationId xmlns:p14="http://schemas.microsoft.com/office/powerpoint/2010/main" val="3853639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0ACF7-A6E2-253F-5894-94C181F2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GB" sz="2600"/>
              <a:t>Step 3. Pass out and Complete Pledge Forms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18C3C-858B-1518-FAAC-3276A7E5B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1700"/>
              <a:t>Pass out certificates printed in color. </a:t>
            </a:r>
          </a:p>
          <a:p>
            <a:r>
              <a:rPr lang="en-GB" sz="1700"/>
              <a:t>Give people time to fill it out. </a:t>
            </a:r>
          </a:p>
        </p:txBody>
      </p:sp>
      <p:pic>
        <p:nvPicPr>
          <p:cNvPr id="4" name="Picture 3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4EE167BB-5C73-3D6C-09F0-B4C4D26C7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156" y="841248"/>
            <a:ext cx="6852063" cy="52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8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0581C-2B3D-F616-AEC1-9222B92E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12" y="1715506"/>
            <a:ext cx="3453931" cy="236460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</a:rPr>
              <a:t>Step 4. (final step!) Distribute Memory Aids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E260EF-C86E-AB3C-0B39-CD253844D6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27574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387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39B28-F519-5F71-FF51-F71765695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490" y="2313302"/>
            <a:ext cx="8074815" cy="28003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200"/>
              <a:t>For more information about Stroke Smart, please email stroke@dph.sc.gov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55771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Stroke Smart Education and Champion Pledge Certificate Information </vt:lpstr>
      <vt:lpstr>Audience: Anybody!  Duration: 10-15 minutes </vt:lpstr>
      <vt:lpstr>Gather Materials in Advance</vt:lpstr>
      <vt:lpstr>Step 1. Provide Simple Stroke Smart Education</vt:lpstr>
      <vt:lpstr>Step 2. Offer the Stroke Smart Champion Pledge</vt:lpstr>
      <vt:lpstr>Step 3. Pass out and Complete Pledge Forms</vt:lpstr>
      <vt:lpstr>Step 4. (final step!) Distribute Memory Aids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118</cp:revision>
  <dcterms:created xsi:type="dcterms:W3CDTF">2026-08-05T15:42:36Z</dcterms:created>
  <dcterms:modified xsi:type="dcterms:W3CDTF">2026-08-05T16:47:37Z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133e13-cf5b-4585-a310-9af92c2deb51_Enabled">
    <vt:lpwstr>true</vt:lpwstr>
  </property>
  <property fmtid="{D5CDD505-2E9C-101B-9397-08002B2CF9AE}" pid="3" name="MSIP_Label_59133e13-cf5b-4585-a310-9af92c2deb51_SetDate">
    <vt:lpwstr>2026-08-05T15:42:40Z</vt:lpwstr>
  </property>
  <property fmtid="{D5CDD505-2E9C-101B-9397-08002B2CF9AE}" pid="4" name="MSIP_Label_59133e13-cf5b-4585-a310-9af92c2deb51_Method">
    <vt:lpwstr>Standard</vt:lpwstr>
  </property>
  <property fmtid="{D5CDD505-2E9C-101B-9397-08002B2CF9AE}" pid="5" name="MSIP_Label_59133e13-cf5b-4585-a310-9af92c2deb51_Name">
    <vt:lpwstr>Internal Use</vt:lpwstr>
  </property>
  <property fmtid="{D5CDD505-2E9C-101B-9397-08002B2CF9AE}" pid="6" name="MSIP_Label_59133e13-cf5b-4585-a310-9af92c2deb51_SiteId">
    <vt:lpwstr>3326c488-7e33-421b-8f59-09a39c26bbaa</vt:lpwstr>
  </property>
  <property fmtid="{D5CDD505-2E9C-101B-9397-08002B2CF9AE}" pid="7" name="MSIP_Label_59133e13-cf5b-4585-a310-9af92c2deb51_ActionId">
    <vt:lpwstr>21447e52-e97f-4a04-a6e6-5b00400f94cd</vt:lpwstr>
  </property>
  <property fmtid="{D5CDD505-2E9C-101B-9397-08002B2CF9AE}" pid="8" name="MSIP_Label_59133e13-cf5b-4585-a310-9af92c2deb51_ContentBits">
    <vt:lpwstr>0</vt:lpwstr>
  </property>
  <property fmtid="{D5CDD505-2E9C-101B-9397-08002B2CF9AE}" pid="9" name="MSIP_Label_59133e13-cf5b-4585-a310-9af92c2deb51_Tag">
    <vt:lpwstr>10, 3, 0, 2</vt:lpwstr>
  </property>
</Properties>
</file>