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filterPrivacy="1"/>
  <xr:revisionPtr revIDLastSave="1403" documentId="8_{03777CA7-881A-4413-B37F-955B1AD92C4B}" xr6:coauthVersionLast="47" xr6:coauthVersionMax="47" xr10:uidLastSave="{DC78B8CC-7847-4E0C-AAAB-6BE7CFA25A52}"/>
  <bookViews>
    <workbookView xWindow="19090" yWindow="-110" windowWidth="19420" windowHeight="10300" tabRatio="819" xr2:uid="{00000000-000D-0000-FFFF-FFFF00000000}"/>
  </bookViews>
  <sheets>
    <sheet name="Data Description" sheetId="1" r:id="rId1"/>
    <sheet name="ED Visits" sheetId="17" r:id="rId2"/>
    <sheet name="Hospitalizations" sheetId="18" r:id="rId3"/>
    <sheet name="Mortality" sheetId="19" r:id="rId4"/>
    <sheet name="Household Fuel Use" sheetId="21" r:id="rId5"/>
    <sheet name="CO Detectors" sheetId="14" r:id="rId6"/>
  </sheets>
  <definedNames>
    <definedName name="_xlnm._FilterDatabase" localSheetId="5" hidden="1">'CO Detectors'!$B$11:$H$21</definedName>
    <definedName name="_xlnm._FilterDatabase" localSheetId="1" hidden="1">'ED Visits'!$B$21:$J$192</definedName>
    <definedName name="_xlnm._FilterDatabase" localSheetId="2" hidden="1">Hospitalizations!$B$21:$J$202</definedName>
    <definedName name="_xlnm._FilterDatabase" localSheetId="4" hidden="1">'Household Fuel Use'!$B$9:$G$244</definedName>
    <definedName name="_xlnm._FilterDatabase" localSheetId="3" hidden="1">Mortality!$B$12:$F$12</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E64C68A6-0C3F-4AF9-A4E9-DA01404AA42C}" keepAlive="1" name="Query - Asthma Charges" description="Connection to the 'Asthma Charges' query in the workbook." type="5" refreshedVersion="0" background="1">
    <dbPr connection="Provider=Microsoft.Mashup.OleDb.1;Data Source=$Workbook$;Location=&quot;Asthma Charges&quot;;Extended Properties=&quot;&quot;" command="SELECT * FROM [Asthma Charges]"/>
  </connection>
</connections>
</file>

<file path=xl/sharedStrings.xml><?xml version="1.0" encoding="utf-8"?>
<sst xmlns="http://schemas.openxmlformats.org/spreadsheetml/2006/main" count="4337" uniqueCount="211">
  <si>
    <t>Data Description</t>
  </si>
  <si>
    <t>South Carolina</t>
  </si>
  <si>
    <t>Geographic Area</t>
  </si>
  <si>
    <t>*</t>
  </si>
  <si>
    <t>2020-2024</t>
  </si>
  <si>
    <t>Income Group</t>
  </si>
  <si>
    <t>Value Type</t>
  </si>
  <si>
    <t>Value</t>
  </si>
  <si>
    <t>All Races and Ethnicities</t>
  </si>
  <si>
    <t>Percent</t>
  </si>
  <si>
    <t>Non-Hispanic White</t>
  </si>
  <si>
    <t>Non-Hispanic Black</t>
  </si>
  <si>
    <t>Hispanic</t>
  </si>
  <si>
    <t>Non-Hispanic Other (includes multi-racial)</t>
  </si>
  <si>
    <t>Yes</t>
  </si>
  <si>
    <t>No</t>
  </si>
  <si>
    <t>&lt;$15K</t>
  </si>
  <si>
    <t>$15K-&lt;$25K</t>
  </si>
  <si>
    <t>$25K-&lt;$35K</t>
  </si>
  <si>
    <t>$35K-&lt;$50K</t>
  </si>
  <si>
    <t>$50K+</t>
  </si>
  <si>
    <t>Race and Ethnicity</t>
  </si>
  <si>
    <t>Year</t>
  </si>
  <si>
    <t>Month</t>
  </si>
  <si>
    <t>Measure</t>
  </si>
  <si>
    <t>Race</t>
  </si>
  <si>
    <t>Number</t>
  </si>
  <si>
    <t>All Months</t>
  </si>
  <si>
    <t>Midlands</t>
  </si>
  <si>
    <t>Upstate</t>
  </si>
  <si>
    <t>Lowcountry</t>
  </si>
  <si>
    <t>Pee Dee</t>
  </si>
  <si>
    <t>Age-adjusted Rate (per 100,000)</t>
  </si>
  <si>
    <t>ED Visits for Unintentional CO Poisoning</t>
  </si>
  <si>
    <t>Unintentional non-fire related</t>
  </si>
  <si>
    <t>Unintentional fire-related</t>
  </si>
  <si>
    <t>Cause or Intent</t>
  </si>
  <si>
    <t>Insurance</t>
  </si>
  <si>
    <t>Hospitalizations for Unintentional CO Poisoning</t>
  </si>
  <si>
    <t>Unknown Intent</t>
  </si>
  <si>
    <t>Unintentional CO Poisoning Hospitalizations, 2020-2024</t>
  </si>
  <si>
    <t>Unintentional CO Poisoning Emergency Department (ED) Visits, 2020-2024</t>
  </si>
  <si>
    <t>All Races</t>
  </si>
  <si>
    <t>Other</t>
  </si>
  <si>
    <t>Black</t>
  </si>
  <si>
    <t>White</t>
  </si>
  <si>
    <t>All Insurance Types</t>
  </si>
  <si>
    <t>All Cause or Intent Types</t>
  </si>
  <si>
    <t>Deaths from Unintentional CO Poisoning</t>
  </si>
  <si>
    <t>2019-2023</t>
  </si>
  <si>
    <t>2018-2022</t>
  </si>
  <si>
    <t>2014-2018</t>
  </si>
  <si>
    <t>2015-2019</t>
  </si>
  <si>
    <t>2016-2020</t>
  </si>
  <si>
    <t>2017-2021</t>
  </si>
  <si>
    <t>Geography</t>
  </si>
  <si>
    <t>Reported at Least One CO Detector in Their Household</t>
  </si>
  <si>
    <t>2024</t>
  </si>
  <si>
    <t>Heating Fuel for Occupied Housing Units</t>
  </si>
  <si>
    <t>Utility gas</t>
  </si>
  <si>
    <t>Bottled or tank gas (propane, butane, etc.)</t>
  </si>
  <si>
    <t>Fuel oil, kerosene, etc.</t>
  </si>
  <si>
    <t>Coal or coke</t>
  </si>
  <si>
    <t>Wood</t>
  </si>
  <si>
    <t>Abbeville</t>
  </si>
  <si>
    <t>Aiken</t>
  </si>
  <si>
    <t>Allendale</t>
  </si>
  <si>
    <t>Anderson</t>
  </si>
  <si>
    <t>Bamberg</t>
  </si>
  <si>
    <t>Barnwell</t>
  </si>
  <si>
    <t>Beaufort</t>
  </si>
  <si>
    <t>Berkeley</t>
  </si>
  <si>
    <t>Calhoun</t>
  </si>
  <si>
    <t>Charleston</t>
  </si>
  <si>
    <t>Cherokee</t>
  </si>
  <si>
    <t>Chester</t>
  </si>
  <si>
    <t>Chesterfield</t>
  </si>
  <si>
    <t>Clarendon</t>
  </si>
  <si>
    <t>Colleton</t>
  </si>
  <si>
    <t>Darlington</t>
  </si>
  <si>
    <t>Dillon</t>
  </si>
  <si>
    <t>Dorchester</t>
  </si>
  <si>
    <t>Edgefield</t>
  </si>
  <si>
    <t>Fairfield</t>
  </si>
  <si>
    <t>Florence</t>
  </si>
  <si>
    <t>Georgetown</t>
  </si>
  <si>
    <t>Greenville</t>
  </si>
  <si>
    <t>Greenwood</t>
  </si>
  <si>
    <t>Hampton</t>
  </si>
  <si>
    <t>Horry</t>
  </si>
  <si>
    <t>Jasper</t>
  </si>
  <si>
    <t>Kershaw</t>
  </si>
  <si>
    <t>Lancaster</t>
  </si>
  <si>
    <t>Laurens</t>
  </si>
  <si>
    <t>Lee</t>
  </si>
  <si>
    <t>Lexington</t>
  </si>
  <si>
    <t>McCormick</t>
  </si>
  <si>
    <t>Marion</t>
  </si>
  <si>
    <t>Marlboro</t>
  </si>
  <si>
    <t>Newberry</t>
  </si>
  <si>
    <t>Oconee</t>
  </si>
  <si>
    <t>Orangeburg</t>
  </si>
  <si>
    <t>Pickens</t>
  </si>
  <si>
    <t>Richland</t>
  </si>
  <si>
    <t>Saluda</t>
  </si>
  <si>
    <t>Spartanburg</t>
  </si>
  <si>
    <t>Sumter</t>
  </si>
  <si>
    <t>Union</t>
  </si>
  <si>
    <t>Williamsburg</t>
  </si>
  <si>
    <t>York</t>
  </si>
  <si>
    <t>Fuel Type</t>
  </si>
  <si>
    <r>
      <rPr>
        <b/>
        <sz val="11"/>
        <color theme="0"/>
        <rFont val="Calibri"/>
        <family val="2"/>
        <scheme val="minor"/>
      </rPr>
      <t>Updated:</t>
    </r>
    <r>
      <rPr>
        <sz val="11"/>
        <color theme="0"/>
        <rFont val="Calibri"/>
        <family val="2"/>
        <scheme val="minor"/>
      </rPr>
      <t xml:space="preserve"> 7/31/2026</t>
    </r>
  </si>
  <si>
    <t>About SC Tracking</t>
  </si>
  <si>
    <t xml:space="preserve">The South Carolina Environmental Public Health Tracking (SC Tracking) team strives to provide a network of integrated health and environmental data to reduce the burden of environmental health related conditions in South Carolina. SC Tracking offers a public portal to health and environmental data, making data easier to access, allowing for the identification of at risk areas and groups and the ability to track and study potential relationships between South Carolina's environment and health. </t>
  </si>
  <si>
    <t>Click to View Dashboard:</t>
  </si>
  <si>
    <t>Worksheets in this Workbook</t>
  </si>
  <si>
    <t>Featured Data</t>
  </si>
  <si>
    <t>Hospitalizations</t>
  </si>
  <si>
    <t>ED Visits</t>
  </si>
  <si>
    <t>Tracking Unintentional Carbon Monoxide Poisoning Dashboard | South Carolina Department of Public Health</t>
  </si>
  <si>
    <t>Household Fuel Use</t>
  </si>
  <si>
    <t>CO Detectors</t>
  </si>
  <si>
    <t>Types of fuel used to heat occupied housing units in 2024.</t>
  </si>
  <si>
    <t>Unintentional CO Poisoning emergency department (ED) visits in 2020-2024.</t>
  </si>
  <si>
    <t>Unintentional CO Poisoning hospitalizations in 2020-2024.</t>
  </si>
  <si>
    <r>
      <t xml:space="preserve">Suppression: </t>
    </r>
    <r>
      <rPr>
        <sz val="11"/>
        <color theme="1"/>
        <rFont val="Calibri"/>
        <family val="2"/>
        <scheme val="minor"/>
      </rPr>
      <t>Number values 1-4 are not shown, along with their associated rates, as denoted by (*).</t>
    </r>
  </si>
  <si>
    <t>Data Source: SC Revenue and Fiscal Affairs Office</t>
  </si>
  <si>
    <t>Data Categories</t>
  </si>
  <si>
    <r>
      <t xml:space="preserve">Month: </t>
    </r>
    <r>
      <rPr>
        <i/>
        <sz val="11"/>
        <color theme="1"/>
        <rFont val="Calibri"/>
        <family val="2"/>
        <scheme val="minor"/>
      </rPr>
      <t>January, February, March, April, May, June, July, August, September, October, November, December, All Months</t>
    </r>
  </si>
  <si>
    <r>
      <t>Race:</t>
    </r>
    <r>
      <rPr>
        <i/>
        <sz val="11"/>
        <color theme="1"/>
        <rFont val="Calibri"/>
        <family val="2"/>
        <scheme val="minor"/>
      </rPr>
      <t xml:space="preserve"> White, Black, Other, All Races</t>
    </r>
  </si>
  <si>
    <r>
      <t xml:space="preserve">Insurance: </t>
    </r>
    <r>
      <rPr>
        <i/>
        <sz val="11"/>
        <color theme="1"/>
        <rFont val="Calibri"/>
        <family val="2"/>
        <scheme val="minor"/>
      </rPr>
      <t>Yes, No, All Insurance Types</t>
    </r>
  </si>
  <si>
    <t xml:space="preserve">Measure: ED Visits for Unintentional CO Poisoning, Total Charges for Unintentional CO Poisoning ED Visits </t>
  </si>
  <si>
    <t xml:space="preserve">Total Charges for Unintentional CO Poisoning ED Visits </t>
  </si>
  <si>
    <t>Dollars</t>
  </si>
  <si>
    <r>
      <t>Rate (Value Type):</t>
    </r>
    <r>
      <rPr>
        <i/>
        <sz val="11"/>
        <color theme="1"/>
        <rFont val="Calibri"/>
        <family val="2"/>
        <scheme val="minor"/>
      </rPr>
      <t xml:space="preserve"> Rates are per 100,000 population for the corresponding geographic area and years. </t>
    </r>
  </si>
  <si>
    <t>January</t>
  </si>
  <si>
    <t>February</t>
  </si>
  <si>
    <t>March</t>
  </si>
  <si>
    <t>April</t>
  </si>
  <si>
    <t>May</t>
  </si>
  <si>
    <t>June</t>
  </si>
  <si>
    <t>July</t>
  </si>
  <si>
    <t>August</t>
  </si>
  <si>
    <t>September</t>
  </si>
  <si>
    <t>October</t>
  </si>
  <si>
    <t>November</t>
  </si>
  <si>
    <t>December</t>
  </si>
  <si>
    <r>
      <t xml:space="preserve">Note: </t>
    </r>
    <r>
      <rPr>
        <sz val="11"/>
        <color theme="1"/>
        <rFont val="Calibri"/>
        <family val="2"/>
        <scheme val="minor"/>
      </rPr>
      <t xml:space="preserve">Data is specific to unintentional CO poisonings due to unintentional fire-related, unintentional non-fire related, or unknown causes or intents, which includes ICD-10-CM codes: T58.01, T58.04, T58.11, T58.14, T58.2X1, T58.2X4, T58.8X1, T58.8X4, T58.91, and T58.94. Intentional or purposeful CO poisonings were excluded. </t>
    </r>
  </si>
  <si>
    <r>
      <t xml:space="preserve">Number (Value Type):  </t>
    </r>
    <r>
      <rPr>
        <i/>
        <sz val="11"/>
        <color theme="1"/>
        <rFont val="Calibri"/>
        <family val="2"/>
        <scheme val="minor"/>
      </rPr>
      <t>Total number of Unintentional CO Poisoning-related emergency department visits for the corresponding geographic area and years.</t>
    </r>
  </si>
  <si>
    <t>Measure: Hospitalizations for Unintentional CO Poisoning, Total Charges for Unintentional CO Poisoning Hospitalizations</t>
  </si>
  <si>
    <t>Total Charges for Unintentional CO Poisoning Hospitalizations</t>
  </si>
  <si>
    <r>
      <t xml:space="preserve">Dollars (Value Type): </t>
    </r>
    <r>
      <rPr>
        <i/>
        <sz val="11"/>
        <color theme="1"/>
        <rFont val="Calibri"/>
        <family val="2"/>
        <scheme val="minor"/>
      </rPr>
      <t>Charges accrued for Unintentional CO Poisoning-related ED visits (in US currency) for the corresponding geographic area and years.</t>
    </r>
  </si>
  <si>
    <t>Measure: Deaths from Unintentional CO Poisoning</t>
  </si>
  <si>
    <r>
      <t xml:space="preserve">Note: </t>
    </r>
    <r>
      <rPr>
        <sz val="11"/>
        <color theme="1"/>
        <rFont val="Calibri"/>
        <family val="2"/>
        <scheme val="minor"/>
      </rPr>
      <t xml:space="preserve">Data is specific to unintentional and undetermined CO poisoning deaths, which includes ICD-10-CM codes: T58.01, T58.04, T58.11, T58.14, T58.2X1, T58.2X4, T58.8X1, T58.8X4, T58.91, and T58.94. CO Poisoning mortality records caused by intentional self-harm or assault were excluded (i.e. ICD-10-CM codes: X60-Y09, Y35, Y36). </t>
    </r>
  </si>
  <si>
    <t>Data Source: US Census Bureau 5-year Estimates, Table DP04: Selected Housing Characteristics</t>
  </si>
  <si>
    <r>
      <t>Fuel Type:</t>
    </r>
    <r>
      <rPr>
        <i/>
        <sz val="11"/>
        <color theme="1"/>
        <rFont val="Calibri"/>
        <family val="2"/>
        <scheme val="minor"/>
      </rPr>
      <t xml:space="preserve"> Bottled or tank gas (propane, butane, etc.), Coal or coke, Fuel oil, kerosene, etc., Utility gas, Wood</t>
    </r>
  </si>
  <si>
    <t>Household Fuel Use, 2024</t>
  </si>
  <si>
    <t>Measure: Reported at Least One CO Detector in Their Household</t>
  </si>
  <si>
    <t xml:space="preserve">The prevalence of individuals who reported having at least one CO detector in their household in 2024. </t>
  </si>
  <si>
    <t>Data Source: SC Behavioral Risk Factor Surveillance System (BRFSS)</t>
  </si>
  <si>
    <r>
      <t xml:space="preserve">Race and Ethnicity: </t>
    </r>
    <r>
      <rPr>
        <i/>
        <sz val="11"/>
        <color theme="1"/>
        <rFont val="Calibri"/>
        <family val="2"/>
        <scheme val="minor"/>
      </rPr>
      <t>Hispanic, Non-Hispanic Black, Non-Hispanic Other (includes multi-racial), Non-Hispanic White, All Races and Ethnicities</t>
    </r>
  </si>
  <si>
    <r>
      <t xml:space="preserve">Income Group: </t>
    </r>
    <r>
      <rPr>
        <i/>
        <sz val="11"/>
        <color theme="1"/>
        <rFont val="Calibri"/>
        <family val="2"/>
        <scheme val="minor"/>
      </rPr>
      <t>&lt;$15K, $15K-&lt;$25K, $25K-&lt;$35K, $35K-&lt;50K, $50K+, All Income Groups</t>
    </r>
  </si>
  <si>
    <t>All Income Groups</t>
  </si>
  <si>
    <t>Prevalence of CO Detectors in the Home, 2024</t>
  </si>
  <si>
    <t>Data Source: SC DPH Vital Statistics</t>
  </si>
  <si>
    <r>
      <t>Lowcountry (Geographic Area):</t>
    </r>
    <r>
      <rPr>
        <i/>
        <sz val="11"/>
        <color theme="1"/>
        <rFont val="Calibri"/>
        <family val="2"/>
        <scheme val="minor"/>
      </rPr>
      <t xml:space="preserve"> includes Allendale, Bamberg, Beaufort, Berkeley, Calhoun, Charleston, Colleton, Dorchester, Hampton, Jasper, and Orangeburg counties</t>
    </r>
  </si>
  <si>
    <r>
      <t xml:space="preserve">Midlands (Geographic Area): </t>
    </r>
    <r>
      <rPr>
        <i/>
        <sz val="11"/>
        <color theme="1"/>
        <rFont val="Calibri"/>
        <family val="2"/>
        <scheme val="minor"/>
      </rPr>
      <t>includes Aiken, Barnwell, Chester, Edgefield, Fairfield, Kershaw, Lancaster, Lexington, Newberry, Richland, Saluda, and York counties</t>
    </r>
  </si>
  <si>
    <r>
      <t xml:space="preserve">Pee Dee (Geographic Area): </t>
    </r>
    <r>
      <rPr>
        <i/>
        <sz val="11"/>
        <color theme="1"/>
        <rFont val="Calibri"/>
        <family val="2"/>
        <scheme val="minor"/>
      </rPr>
      <t>includes Chesterfield, Clarendon, Darlington, Dillon, Florence, Georgetown, Horry, Lee, Marion, Marlboro, Sumter, and Williamsburg counties</t>
    </r>
  </si>
  <si>
    <r>
      <t>Upstate (Geographic Area):</t>
    </r>
    <r>
      <rPr>
        <i/>
        <sz val="11"/>
        <color theme="1"/>
        <rFont val="Calibri"/>
        <family val="2"/>
        <scheme val="minor"/>
      </rPr>
      <t xml:space="preserve"> includes Abbeville, Anderson, Cherokee, Greenville, Greenwood, Laurens, McCormick, Oconee, Pickens, Spartanburg, and Union counties</t>
    </r>
  </si>
  <si>
    <r>
      <t xml:space="preserve">Cause or Intent: </t>
    </r>
    <r>
      <rPr>
        <i/>
        <sz val="11"/>
        <color theme="1"/>
        <rFont val="Calibri"/>
        <family val="2"/>
        <scheme val="minor"/>
      </rPr>
      <t>Unintentional fire-related, Unintentional non-fire related, Unknown Intent, All Cause or Intent Types</t>
    </r>
    <r>
      <rPr>
        <b/>
        <i/>
        <sz val="11"/>
        <color theme="1"/>
        <rFont val="Calibri"/>
        <family val="2"/>
        <scheme val="minor"/>
      </rPr>
      <t xml:space="preserve"> </t>
    </r>
    <r>
      <rPr>
        <i/>
        <sz val="11"/>
        <color theme="1"/>
        <rFont val="Calibri"/>
        <family val="2"/>
        <scheme val="minor"/>
      </rPr>
      <t>(only includes causes or intents listed here)</t>
    </r>
  </si>
  <si>
    <t>Unintentional CO Poisoning Mortality, 2013-2024</t>
  </si>
  <si>
    <t>Mortality</t>
  </si>
  <si>
    <t>Unintentional CO Poisoning mortalities in 2013-2024.</t>
  </si>
  <si>
    <t>2013-2017</t>
  </si>
  <si>
    <t>Measure: Heating Fuel for Occupied Housing Units</t>
  </si>
  <si>
    <r>
      <t xml:space="preserve">Note: </t>
    </r>
    <r>
      <rPr>
        <sz val="11"/>
        <color theme="1"/>
        <rFont val="Calibri"/>
        <family val="2"/>
        <scheme val="minor"/>
      </rPr>
      <t xml:space="preserve">The Behavioral Risk Factor Surveillance System (BRFSS) is the world’s largest telephone survey of the noninstitutionalized population aged 18 or older in the United States. The prevalence of carbon monoxide detectors in households is obtained by asking participants  'Do you have a carbon monoxide detector in your home?'. Those who responded 'yes' are shown below. Data is self-reported and anonymous. </t>
    </r>
  </si>
  <si>
    <t>Unintentional Carbon Monoxide (CO) Poisoning Trends in South Carolina 2013-2024</t>
  </si>
  <si>
    <t xml:space="preserve">This workbook contains data on unintentional carbon monoxide (CO) poisoning trends observed in South Carolina in 2013 - 2024. This data can be viewed on the SC Tracking Unintentional Carbon Monoxide Poisoning Dashboard (link below). Each worksheet identifies the original data source of the data displayed on the worksheet and additional supplemental information. </t>
  </si>
  <si>
    <r>
      <t xml:space="preserve">Dollars (Value Type): </t>
    </r>
    <r>
      <rPr>
        <i/>
        <sz val="11"/>
        <color theme="1"/>
        <rFont val="Calibri"/>
        <family val="2"/>
        <scheme val="minor"/>
      </rPr>
      <t>Charges accrued for Unintentional CO Poisoning-related hospitalizations (in US currency) for the corresponding geographic area and years.</t>
    </r>
  </si>
  <si>
    <t>8</t>
  </si>
  <si>
    <t>7</t>
  </si>
  <si>
    <t>0</t>
  </si>
  <si>
    <t>10</t>
  </si>
  <si>
    <t>9</t>
  </si>
  <si>
    <t>5</t>
  </si>
  <si>
    <t>6</t>
  </si>
  <si>
    <t>13</t>
  </si>
  <si>
    <t>14</t>
  </si>
  <si>
    <t>16</t>
  </si>
  <si>
    <t>32</t>
  </si>
  <si>
    <t>25</t>
  </si>
  <si>
    <t>35</t>
  </si>
  <si>
    <t>34</t>
  </si>
  <si>
    <t>52</t>
  </si>
  <si>
    <t>47</t>
  </si>
  <si>
    <t>45</t>
  </si>
  <si>
    <t>39</t>
  </si>
  <si>
    <t>41</t>
  </si>
  <si>
    <t>31</t>
  </si>
  <si>
    <t>28</t>
  </si>
  <si>
    <t>27</t>
  </si>
  <si>
    <t>26</t>
  </si>
  <si>
    <t>50</t>
  </si>
  <si>
    <t>69</t>
  </si>
  <si>
    <t>61</t>
  </si>
  <si>
    <t>40</t>
  </si>
  <si>
    <t>36</t>
  </si>
  <si>
    <t>63</t>
  </si>
  <si>
    <t>60</t>
  </si>
  <si>
    <r>
      <t xml:space="preserve">Suppression: </t>
    </r>
    <r>
      <rPr>
        <sz val="11"/>
        <color theme="1"/>
        <rFont val="Calibri"/>
        <family val="2"/>
        <scheme val="minor"/>
      </rPr>
      <t>Number values 1-4 are not shown, along with associated dollars, as denoted by (*).</t>
    </r>
  </si>
  <si>
    <r>
      <t xml:space="preserve">Number (Value Type):  </t>
    </r>
    <r>
      <rPr>
        <i/>
        <sz val="11"/>
        <color theme="1"/>
        <rFont val="Calibri"/>
        <family val="2"/>
        <scheme val="minor"/>
      </rPr>
      <t>Total number of Unintentional CO Poisoning-related deaths for the corresponding geographic area and years.</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0.0"/>
    <numFmt numFmtId="165" formatCode="0.000"/>
  </numFmts>
  <fonts count="14" x14ac:knownFonts="1">
    <font>
      <sz val="11"/>
      <color theme="1"/>
      <name val="Calibri"/>
      <family val="2"/>
      <scheme val="minor"/>
    </font>
    <font>
      <sz val="18"/>
      <color theme="3"/>
      <name val="Calibri Light"/>
      <family val="2"/>
      <scheme val="major"/>
    </font>
    <font>
      <b/>
      <sz val="11"/>
      <color theme="0"/>
      <name val="Calibri"/>
      <family val="2"/>
      <scheme val="minor"/>
    </font>
    <font>
      <b/>
      <sz val="11"/>
      <color theme="1"/>
      <name val="Calibri"/>
      <family val="2"/>
      <scheme val="minor"/>
    </font>
    <font>
      <sz val="11"/>
      <color theme="0"/>
      <name val="Calibri"/>
      <family val="2"/>
      <scheme val="minor"/>
    </font>
    <font>
      <b/>
      <sz val="18"/>
      <name val="Calibri Light"/>
      <family val="2"/>
      <scheme val="major"/>
    </font>
    <font>
      <sz val="11"/>
      <name val="Calibri"/>
      <family val="2"/>
      <scheme val="minor"/>
    </font>
    <font>
      <b/>
      <sz val="18"/>
      <color theme="0"/>
      <name val="Calibri Light"/>
      <family val="2"/>
      <scheme val="major"/>
    </font>
    <font>
      <b/>
      <sz val="12"/>
      <color rgb="FF2D338F"/>
      <name val="Calibri"/>
      <family val="2"/>
      <scheme val="minor"/>
    </font>
    <font>
      <u/>
      <sz val="11"/>
      <color theme="10"/>
      <name val="Calibri"/>
      <family val="2"/>
      <scheme val="minor"/>
    </font>
    <font>
      <b/>
      <sz val="11"/>
      <color rgb="FF2D338F"/>
      <name val="Calibri"/>
      <family val="2"/>
      <scheme val="minor"/>
    </font>
    <font>
      <b/>
      <u/>
      <sz val="11"/>
      <color theme="1"/>
      <name val="Calibri"/>
      <family val="2"/>
      <scheme val="minor"/>
    </font>
    <font>
      <b/>
      <i/>
      <sz val="11"/>
      <color theme="1"/>
      <name val="Calibri"/>
      <family val="2"/>
      <scheme val="minor"/>
    </font>
    <font>
      <i/>
      <sz val="11"/>
      <color theme="1"/>
      <name val="Calibri"/>
      <family val="2"/>
      <scheme val="minor"/>
    </font>
  </fonts>
  <fills count="6">
    <fill>
      <patternFill patternType="none"/>
    </fill>
    <fill>
      <patternFill patternType="gray125"/>
    </fill>
    <fill>
      <patternFill patternType="solid">
        <fgColor theme="0" tint="-4.9989318521683403E-2"/>
        <bgColor indexed="64"/>
      </patternFill>
    </fill>
    <fill>
      <patternFill patternType="solid">
        <fgColor theme="0"/>
        <bgColor indexed="64"/>
      </patternFill>
    </fill>
    <fill>
      <patternFill patternType="solid">
        <fgColor theme="1" tint="0.34998626667073579"/>
        <bgColor indexed="64"/>
      </patternFill>
    </fill>
    <fill>
      <patternFill patternType="solid">
        <fgColor rgb="FF2D338F"/>
        <bgColor indexed="64"/>
      </patternFill>
    </fill>
  </fills>
  <borders count="21">
    <border>
      <left/>
      <right/>
      <top/>
      <bottom/>
      <diagonal/>
    </border>
    <border>
      <left/>
      <right/>
      <top/>
      <bottom style="thin">
        <color indexed="64"/>
      </bottom>
      <diagonal/>
    </border>
    <border>
      <left style="thin">
        <color indexed="64"/>
      </left>
      <right/>
      <top/>
      <bottom/>
      <diagonal/>
    </border>
    <border>
      <left/>
      <right/>
      <top style="thin">
        <color indexed="64"/>
      </top>
      <bottom style="thin">
        <color indexed="64"/>
      </bottom>
      <diagonal/>
    </border>
    <border>
      <left style="thin">
        <color indexed="64"/>
      </left>
      <right/>
      <top style="thin">
        <color indexed="64"/>
      </top>
      <bottom style="thin">
        <color indexed="64"/>
      </bottom>
      <diagonal/>
    </border>
    <border>
      <left/>
      <right/>
      <top/>
      <bottom style="medium">
        <color theme="0"/>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medium">
        <color indexed="64"/>
      </right>
      <top style="medium">
        <color indexed="64"/>
      </top>
      <bottom/>
      <diagonal/>
    </border>
    <border>
      <left/>
      <right style="medium">
        <color indexed="64"/>
      </right>
      <top style="thin">
        <color indexed="64"/>
      </top>
      <bottom style="thin">
        <color indexed="64"/>
      </bottom>
      <diagonal/>
    </border>
    <border>
      <left style="medium">
        <color indexed="64"/>
      </left>
      <right style="medium">
        <color indexed="64"/>
      </right>
      <top style="medium">
        <color indexed="64"/>
      </top>
      <bottom style="thin">
        <color indexed="64"/>
      </bottom>
      <diagonal/>
    </border>
    <border>
      <left/>
      <right style="medium">
        <color indexed="64"/>
      </right>
      <top style="thin">
        <color indexed="64"/>
      </top>
      <bottom style="medium">
        <color indexed="64"/>
      </bottom>
      <diagonal/>
    </border>
    <border>
      <left/>
      <right style="medium">
        <color indexed="64"/>
      </right>
      <top style="medium">
        <color indexed="64"/>
      </top>
      <bottom style="thin">
        <color indexed="64"/>
      </bottom>
      <diagonal/>
    </border>
    <border>
      <left/>
      <right style="medium">
        <color indexed="64"/>
      </right>
      <top style="medium">
        <color indexed="64"/>
      </top>
      <bottom/>
      <diagonal/>
    </border>
    <border>
      <left/>
      <right/>
      <top style="thin">
        <color indexed="64"/>
      </top>
      <bottom/>
      <diagonal/>
    </border>
    <border>
      <left/>
      <right style="thin">
        <color indexed="64"/>
      </right>
      <top/>
      <bottom style="thin">
        <color theme="6"/>
      </bottom>
      <diagonal/>
    </border>
    <border>
      <left/>
      <right/>
      <top/>
      <bottom style="thin">
        <color theme="6"/>
      </bottom>
      <diagonal/>
    </border>
    <border>
      <left style="medium">
        <color indexed="64"/>
      </left>
      <right style="medium">
        <color indexed="64"/>
      </right>
      <top/>
      <bottom style="thin">
        <color indexed="64"/>
      </bottom>
      <diagonal/>
    </border>
    <border>
      <left/>
      <right style="medium">
        <color indexed="64"/>
      </right>
      <top/>
      <bottom style="thin">
        <color indexed="64"/>
      </bottom>
      <diagonal/>
    </border>
    <border>
      <left style="medium">
        <color indexed="64"/>
      </left>
      <right style="medium">
        <color indexed="64"/>
      </right>
      <top/>
      <bottom style="medium">
        <color indexed="64"/>
      </bottom>
      <diagonal/>
    </border>
    <border>
      <left style="medium">
        <color indexed="64"/>
      </left>
      <right/>
      <top style="thin">
        <color indexed="64"/>
      </top>
      <bottom style="thin">
        <color indexed="64"/>
      </bottom>
      <diagonal/>
    </border>
  </borders>
  <cellStyleXfs count="3">
    <xf numFmtId="0" fontId="0" fillId="0" borderId="0"/>
    <xf numFmtId="0" fontId="1" fillId="0" borderId="0" applyNumberFormat="0" applyFill="0" applyBorder="0" applyAlignment="0" applyProtection="0"/>
    <xf numFmtId="0" fontId="9" fillId="0" borderId="0" applyNumberFormat="0" applyFill="0" applyBorder="0" applyAlignment="0" applyProtection="0"/>
  </cellStyleXfs>
  <cellXfs count="114">
    <xf numFmtId="0" fontId="0" fillId="0" borderId="0" xfId="0"/>
    <xf numFmtId="0" fontId="0" fillId="0" borderId="1" xfId="0" applyBorder="1"/>
    <xf numFmtId="0" fontId="0" fillId="2" borderId="0" xfId="0" applyFill="1" applyAlignment="1">
      <alignment horizontal="left" vertical="center" wrapText="1"/>
    </xf>
    <xf numFmtId="0" fontId="0" fillId="3" borderId="0" xfId="0" applyFill="1"/>
    <xf numFmtId="0" fontId="0" fillId="2" borderId="0" xfId="0" applyFill="1" applyAlignment="1">
      <alignment vertical="center" wrapText="1"/>
    </xf>
    <xf numFmtId="0" fontId="0" fillId="0" borderId="0" xfId="0" applyAlignment="1">
      <alignment vertical="center" wrapText="1"/>
    </xf>
    <xf numFmtId="0" fontId="0" fillId="0" borderId="0" xfId="0" applyAlignment="1">
      <alignment horizontal="left" vertical="center" wrapText="1"/>
    </xf>
    <xf numFmtId="0" fontId="0" fillId="2" borderId="0" xfId="0" applyFill="1"/>
    <xf numFmtId="0" fontId="0" fillId="0" borderId="0" xfId="0" applyAlignment="1">
      <alignment vertical="center"/>
    </xf>
    <xf numFmtId="0" fontId="0" fillId="0" borderId="3" xfId="0" applyBorder="1"/>
    <xf numFmtId="0" fontId="3" fillId="0" borderId="0" xfId="0" applyFont="1" applyAlignment="1">
      <alignment horizontal="left" vertical="center"/>
    </xf>
    <xf numFmtId="0" fontId="7" fillId="4" borderId="0" xfId="1" applyFont="1" applyFill="1" applyBorder="1" applyAlignment="1">
      <alignment horizontal="left" vertical="center"/>
    </xf>
    <xf numFmtId="0" fontId="4" fillId="4" borderId="0" xfId="0" applyFont="1" applyFill="1"/>
    <xf numFmtId="0" fontId="0" fillId="4" borderId="0" xfId="0" applyFill="1"/>
    <xf numFmtId="0" fontId="0" fillId="2" borderId="1" xfId="0" applyFill="1" applyBorder="1"/>
    <xf numFmtId="0" fontId="6" fillId="2" borderId="2" xfId="0" applyFont="1" applyFill="1" applyBorder="1"/>
    <xf numFmtId="0" fontId="0" fillId="4" borderId="5" xfId="0" applyFill="1" applyBorder="1"/>
    <xf numFmtId="0" fontId="5" fillId="4" borderId="5" xfId="1" applyFont="1" applyFill="1" applyBorder="1"/>
    <xf numFmtId="0" fontId="6" fillId="3" borderId="2" xfId="0" applyFont="1" applyFill="1" applyBorder="1"/>
    <xf numFmtId="0" fontId="0" fillId="0" borderId="6" xfId="0" applyBorder="1"/>
    <xf numFmtId="0" fontId="0" fillId="0" borderId="7" xfId="0" applyBorder="1"/>
    <xf numFmtId="164" fontId="0" fillId="0" borderId="0" xfId="0" applyNumberFormat="1"/>
    <xf numFmtId="0" fontId="0" fillId="0" borderId="10" xfId="0" applyBorder="1"/>
    <xf numFmtId="0" fontId="3" fillId="0" borderId="0" xfId="0" applyFont="1" applyAlignment="1">
      <alignment horizontal="left" vertical="center" wrapText="1"/>
    </xf>
    <xf numFmtId="0" fontId="0" fillId="0" borderId="0" xfId="0" applyAlignment="1">
      <alignment horizontal="center"/>
    </xf>
    <xf numFmtId="0" fontId="0" fillId="0" borderId="10" xfId="0" applyBorder="1" applyAlignment="1">
      <alignment horizontal="center"/>
    </xf>
    <xf numFmtId="0" fontId="0" fillId="0" borderId="6" xfId="0" applyBorder="1" applyAlignment="1">
      <alignment horizontal="center"/>
    </xf>
    <xf numFmtId="0" fontId="0" fillId="0" borderId="7" xfId="0" applyBorder="1" applyAlignment="1">
      <alignment horizontal="center"/>
    </xf>
    <xf numFmtId="164" fontId="0" fillId="0" borderId="10" xfId="0" applyNumberFormat="1" applyBorder="1"/>
    <xf numFmtId="164" fontId="0" fillId="0" borderId="6" xfId="0" applyNumberFormat="1" applyBorder="1"/>
    <xf numFmtId="164" fontId="0" fillId="0" borderId="7" xfId="0" applyNumberFormat="1" applyBorder="1"/>
    <xf numFmtId="0" fontId="0" fillId="0" borderId="10" xfId="0" applyBorder="1" applyAlignment="1">
      <alignment horizontal="left"/>
    </xf>
    <xf numFmtId="0" fontId="0" fillId="0" borderId="6" xfId="0" applyBorder="1" applyAlignment="1">
      <alignment horizontal="left"/>
    </xf>
    <xf numFmtId="0" fontId="0" fillId="0" borderId="7" xfId="0" applyBorder="1" applyAlignment="1">
      <alignment horizontal="left"/>
    </xf>
    <xf numFmtId="2" fontId="0" fillId="0" borderId="12" xfId="0" applyNumberFormat="1" applyBorder="1" applyAlignment="1">
      <alignment horizontal="right"/>
    </xf>
    <xf numFmtId="2" fontId="0" fillId="0" borderId="9" xfId="0" applyNumberFormat="1" applyBorder="1" applyAlignment="1">
      <alignment horizontal="right"/>
    </xf>
    <xf numFmtId="0" fontId="5" fillId="0" borderId="3" xfId="1" applyFont="1" applyBorder="1" applyAlignment="1">
      <alignment horizontal="left" vertical="center"/>
    </xf>
    <xf numFmtId="0" fontId="8" fillId="2" borderId="1" xfId="0" applyFont="1" applyFill="1" applyBorder="1"/>
    <xf numFmtId="0" fontId="0" fillId="2" borderId="0" xfId="0" applyFill="1" applyAlignment="1">
      <alignment horizontal="right" vertical="center" wrapText="1"/>
    </xf>
    <xf numFmtId="0" fontId="9" fillId="2" borderId="0" xfId="2" applyFill="1"/>
    <xf numFmtId="0" fontId="10" fillId="2" borderId="3" xfId="0" applyFont="1" applyFill="1" applyBorder="1"/>
    <xf numFmtId="0" fontId="6" fillId="2" borderId="0" xfId="0" applyFont="1" applyFill="1"/>
    <xf numFmtId="0" fontId="6" fillId="3" borderId="0" xfId="0" applyFont="1" applyFill="1"/>
    <xf numFmtId="0" fontId="0" fillId="2" borderId="14" xfId="0" applyFill="1" applyBorder="1"/>
    <xf numFmtId="0" fontId="10" fillId="2" borderId="4" xfId="0" applyFont="1" applyFill="1" applyBorder="1"/>
    <xf numFmtId="0" fontId="2" fillId="5" borderId="8" xfId="0" applyFont="1" applyFill="1" applyBorder="1" applyAlignment="1">
      <alignment horizontal="center" vertical="center" wrapText="1"/>
    </xf>
    <xf numFmtId="164" fontId="2" fillId="5" borderId="8" xfId="0" applyNumberFormat="1" applyFont="1" applyFill="1" applyBorder="1" applyAlignment="1">
      <alignment horizontal="center" vertical="center" wrapText="1"/>
    </xf>
    <xf numFmtId="0" fontId="2" fillId="5" borderId="13" xfId="0" applyFont="1" applyFill="1" applyBorder="1" applyAlignment="1">
      <alignment horizontal="center" vertical="center" wrapText="1"/>
    </xf>
    <xf numFmtId="0" fontId="3" fillId="0" borderId="0" xfId="0" applyFont="1" applyAlignment="1">
      <alignment vertical="center" wrapText="1"/>
    </xf>
    <xf numFmtId="0" fontId="9" fillId="0" borderId="0" xfId="2" applyAlignment="1">
      <alignment horizontal="left" vertical="center" wrapText="1"/>
    </xf>
    <xf numFmtId="0" fontId="11" fillId="0" borderId="0" xfId="0" applyFont="1" applyAlignment="1">
      <alignment horizontal="left" vertical="center" wrapText="1"/>
    </xf>
    <xf numFmtId="0" fontId="12" fillId="0" borderId="0" xfId="0" applyFont="1" applyAlignment="1">
      <alignment horizontal="left" vertical="center" wrapText="1"/>
    </xf>
    <xf numFmtId="0" fontId="13" fillId="0" borderId="0" xfId="0" applyFont="1" applyAlignment="1">
      <alignment horizontal="left" vertical="center" wrapText="1"/>
    </xf>
    <xf numFmtId="0" fontId="12" fillId="0" borderId="0" xfId="0" applyFont="1" applyAlignment="1">
      <alignment horizontal="left" vertical="center"/>
    </xf>
    <xf numFmtId="0" fontId="12" fillId="0" borderId="0" xfId="0" applyFont="1" applyAlignment="1">
      <alignment horizontal="left" vertical="top"/>
    </xf>
    <xf numFmtId="0" fontId="12" fillId="0" borderId="1" xfId="0" applyFont="1" applyBorder="1" applyAlignment="1">
      <alignment vertical="top"/>
    </xf>
    <xf numFmtId="0" fontId="12" fillId="0" borderId="0" xfId="0" applyFont="1" applyAlignment="1">
      <alignment vertical="top"/>
    </xf>
    <xf numFmtId="1" fontId="0" fillId="0" borderId="9" xfId="0" applyNumberFormat="1" applyBorder="1"/>
    <xf numFmtId="2" fontId="0" fillId="0" borderId="9" xfId="0" applyNumberFormat="1" applyBorder="1"/>
    <xf numFmtId="164" fontId="0" fillId="0" borderId="1" xfId="0" applyNumberFormat="1" applyBorder="1"/>
    <xf numFmtId="0" fontId="3" fillId="0" borderId="0" xfId="0" applyFont="1" applyAlignment="1">
      <alignment vertical="center"/>
    </xf>
    <xf numFmtId="1" fontId="0" fillId="0" borderId="9" xfId="0" applyNumberFormat="1" applyBorder="1" applyAlignment="1">
      <alignment horizontal="right"/>
    </xf>
    <xf numFmtId="1" fontId="0" fillId="0" borderId="11" xfId="0" applyNumberFormat="1" applyBorder="1" applyAlignment="1">
      <alignment horizontal="right"/>
    </xf>
    <xf numFmtId="2" fontId="0" fillId="0" borderId="10" xfId="0" applyNumberFormat="1" applyBorder="1" applyAlignment="1">
      <alignment horizontal="center"/>
    </xf>
    <xf numFmtId="2" fontId="0" fillId="0" borderId="6" xfId="0" applyNumberFormat="1" applyBorder="1" applyAlignment="1">
      <alignment horizontal="center"/>
    </xf>
    <xf numFmtId="0" fontId="13" fillId="0" borderId="1" xfId="0" applyFont="1" applyBorder="1" applyAlignment="1">
      <alignment horizontal="left" vertical="center" wrapText="1"/>
    </xf>
    <xf numFmtId="0" fontId="12" fillId="0" borderId="1" xfId="0" applyFont="1" applyBorder="1" applyAlignment="1">
      <alignment horizontal="left" vertical="top"/>
    </xf>
    <xf numFmtId="0" fontId="9" fillId="0" borderId="0" xfId="2" applyBorder="1" applyAlignment="1">
      <alignment vertical="center"/>
    </xf>
    <xf numFmtId="0" fontId="3" fillId="0" borderId="1" xfId="0" applyFont="1" applyBorder="1" applyAlignment="1">
      <alignment vertical="center" wrapText="1"/>
    </xf>
    <xf numFmtId="0" fontId="5" fillId="0" borderId="3" xfId="1" applyFont="1" applyBorder="1" applyAlignment="1">
      <alignment vertical="center"/>
    </xf>
    <xf numFmtId="0" fontId="12" fillId="0" borderId="0" xfId="0" applyFont="1" applyAlignment="1">
      <alignment vertical="center"/>
    </xf>
    <xf numFmtId="165" fontId="0" fillId="0" borderId="9" xfId="0" applyNumberFormat="1" applyBorder="1"/>
    <xf numFmtId="0" fontId="6" fillId="3" borderId="15" xfId="0" applyFont="1" applyFill="1" applyBorder="1"/>
    <xf numFmtId="0" fontId="6" fillId="3" borderId="16" xfId="0" applyFont="1" applyFill="1" applyBorder="1"/>
    <xf numFmtId="0" fontId="0" fillId="0" borderId="17" xfId="0" applyBorder="1" applyAlignment="1">
      <alignment horizontal="left"/>
    </xf>
    <xf numFmtId="2" fontId="0" fillId="0" borderId="18" xfId="0" applyNumberFormat="1" applyBorder="1" applyAlignment="1">
      <alignment horizontal="right"/>
    </xf>
    <xf numFmtId="0" fontId="0" fillId="0" borderId="9" xfId="0" applyBorder="1" applyAlignment="1">
      <alignment horizontal="right"/>
    </xf>
    <xf numFmtId="0" fontId="0" fillId="0" borderId="9" xfId="0" applyBorder="1"/>
    <xf numFmtId="165" fontId="0" fillId="0" borderId="6" xfId="0" applyNumberFormat="1" applyBorder="1"/>
    <xf numFmtId="2" fontId="0" fillId="0" borderId="6" xfId="0" applyNumberFormat="1" applyBorder="1"/>
    <xf numFmtId="1" fontId="0" fillId="0" borderId="6" xfId="0" applyNumberFormat="1" applyBorder="1"/>
    <xf numFmtId="1" fontId="0" fillId="0" borderId="6" xfId="0" applyNumberFormat="1" applyBorder="1" applyAlignment="1">
      <alignment horizontal="center"/>
    </xf>
    <xf numFmtId="0" fontId="0" fillId="0" borderId="19" xfId="0" applyBorder="1"/>
    <xf numFmtId="0" fontId="0" fillId="0" borderId="20" xfId="0" applyBorder="1"/>
    <xf numFmtId="164" fontId="0" fillId="0" borderId="19" xfId="0" applyNumberFormat="1" applyBorder="1"/>
    <xf numFmtId="164" fontId="0" fillId="0" borderId="3" xfId="0" applyNumberFormat="1" applyBorder="1"/>
    <xf numFmtId="2" fontId="0" fillId="0" borderId="10" xfId="0" applyNumberFormat="1" applyBorder="1"/>
    <xf numFmtId="1" fontId="0" fillId="0" borderId="19" xfId="0" applyNumberFormat="1" applyBorder="1"/>
    <xf numFmtId="1" fontId="0" fillId="0" borderId="20" xfId="0" applyNumberFormat="1" applyBorder="1" applyAlignment="1">
      <alignment horizontal="center"/>
    </xf>
    <xf numFmtId="0" fontId="0" fillId="0" borderId="0" xfId="0" applyAlignment="1">
      <alignment horizontal="center" vertical="center"/>
    </xf>
    <xf numFmtId="0" fontId="0" fillId="0" borderId="10" xfId="0" applyBorder="1" applyAlignment="1">
      <alignment horizontal="center" vertical="center"/>
    </xf>
    <xf numFmtId="0" fontId="0" fillId="0" borderId="6" xfId="0" applyBorder="1" applyAlignment="1">
      <alignment horizontal="center" vertical="center"/>
    </xf>
    <xf numFmtId="0" fontId="0" fillId="0" borderId="19" xfId="0" applyBorder="1" applyAlignment="1">
      <alignment horizontal="center" vertical="center"/>
    </xf>
    <xf numFmtId="0" fontId="9" fillId="0" borderId="0" xfId="2" applyAlignment="1">
      <alignment horizontal="center" vertical="center" wrapText="1"/>
    </xf>
    <xf numFmtId="0" fontId="12" fillId="0" borderId="0" xfId="0" applyFont="1" applyAlignment="1">
      <alignment horizontal="center" vertical="center" wrapText="1"/>
    </xf>
    <xf numFmtId="0" fontId="13" fillId="0" borderId="0" xfId="0" applyFont="1" applyAlignment="1">
      <alignment horizontal="center" vertical="center" wrapText="1"/>
    </xf>
    <xf numFmtId="0" fontId="0" fillId="0" borderId="1" xfId="0" applyBorder="1" applyAlignment="1">
      <alignment horizontal="center" vertical="center"/>
    </xf>
    <xf numFmtId="1" fontId="0" fillId="0" borderId="7" xfId="0" applyNumberFormat="1" applyBorder="1"/>
    <xf numFmtId="0" fontId="2" fillId="5" borderId="8" xfId="0" applyFont="1" applyFill="1" applyBorder="1" applyAlignment="1">
      <alignment horizontal="center" wrapText="1"/>
    </xf>
    <xf numFmtId="0" fontId="5" fillId="0" borderId="3" xfId="1" applyFont="1" applyBorder="1" applyAlignment="1">
      <alignment horizontal="center"/>
    </xf>
    <xf numFmtId="0" fontId="9" fillId="0" borderId="0" xfId="2" applyAlignment="1">
      <alignment horizontal="center" wrapText="1"/>
    </xf>
    <xf numFmtId="0" fontId="12" fillId="0" borderId="0" xfId="0" applyFont="1" applyAlignment="1">
      <alignment horizontal="center" wrapText="1"/>
    </xf>
    <xf numFmtId="0" fontId="13" fillId="0" borderId="0" xfId="0" applyFont="1" applyAlignment="1">
      <alignment horizontal="center" wrapText="1"/>
    </xf>
    <xf numFmtId="0" fontId="0" fillId="0" borderId="1" xfId="0" applyBorder="1" applyAlignment="1">
      <alignment horizontal="center"/>
    </xf>
    <xf numFmtId="2" fontId="0" fillId="0" borderId="12" xfId="0" applyNumberFormat="1" applyBorder="1"/>
    <xf numFmtId="165" fontId="0" fillId="0" borderId="11" xfId="0" applyNumberFormat="1" applyBorder="1"/>
    <xf numFmtId="0" fontId="5" fillId="0" borderId="3" xfId="1" applyFont="1" applyBorder="1" applyAlignment="1">
      <alignment horizontal="left" vertical="center"/>
    </xf>
    <xf numFmtId="0" fontId="3" fillId="0" borderId="0" xfId="0" applyFont="1" applyAlignment="1">
      <alignment horizontal="left" vertical="center" wrapText="1"/>
    </xf>
    <xf numFmtId="0" fontId="9" fillId="0" borderId="0" xfId="2" applyAlignment="1">
      <alignment horizontal="left" vertical="center" wrapText="1"/>
    </xf>
    <xf numFmtId="0" fontId="0" fillId="2" borderId="0" xfId="0" applyFill="1" applyAlignment="1">
      <alignment horizontal="left" vertical="center" wrapText="1"/>
    </xf>
    <xf numFmtId="0" fontId="0" fillId="2" borderId="14" xfId="0" applyFill="1" applyBorder="1" applyAlignment="1">
      <alignment horizontal="left" vertical="center" wrapText="1"/>
    </xf>
    <xf numFmtId="0" fontId="12" fillId="0" borderId="0" xfId="0" applyFont="1" applyAlignment="1">
      <alignment horizontal="left" vertical="center" wrapText="1"/>
    </xf>
    <xf numFmtId="0" fontId="13" fillId="0" borderId="0" xfId="0" applyFont="1" applyAlignment="1">
      <alignment horizontal="left" vertical="center" wrapText="1"/>
    </xf>
    <xf numFmtId="0" fontId="12" fillId="0" borderId="0" xfId="0" applyFont="1" applyAlignment="1">
      <alignment horizontal="left" vertical="center"/>
    </xf>
  </cellXfs>
  <cellStyles count="3">
    <cellStyle name="Hyperlink" xfId="2" builtinId="8"/>
    <cellStyle name="Normal" xfId="0" builtinId="0"/>
    <cellStyle name="Title" xfId="1" builtinId="15"/>
  </cellStyles>
  <dxfs count="0"/>
  <tableStyles count="0" defaultTableStyle="TableStyleMedium2" defaultPivotStyle="PivotStyleLight16"/>
  <colors>
    <mruColors>
      <color rgb="FF2D338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onnections" Target="connection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1.xml"/><Relationship Id="rId5" Type="http://schemas.openxmlformats.org/officeDocument/2006/relationships/worksheet" Target="worksheets/sheet5.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3" Type="http://schemas.openxmlformats.org/officeDocument/2006/relationships/hyperlink" Target="#Mortality!A1"/><Relationship Id="rId7" Type="http://schemas.openxmlformats.org/officeDocument/2006/relationships/image" Target="../media/image2.png"/><Relationship Id="rId2" Type="http://schemas.openxmlformats.org/officeDocument/2006/relationships/hyperlink" Target="#Hospitalizations!A1"/><Relationship Id="rId1" Type="http://schemas.openxmlformats.org/officeDocument/2006/relationships/hyperlink" Target="#'ED Visits'!A1"/><Relationship Id="rId6" Type="http://schemas.openxmlformats.org/officeDocument/2006/relationships/image" Target="../media/image1.png"/><Relationship Id="rId5" Type="http://schemas.openxmlformats.org/officeDocument/2006/relationships/hyperlink" Target="#'CO Detectors'!A1"/><Relationship Id="rId4" Type="http://schemas.openxmlformats.org/officeDocument/2006/relationships/hyperlink" Target="#'Household Fuel Use'!A1"/></Relationships>
</file>

<file path=xl/drawings/_rels/drawing2.xml.rels><?xml version="1.0" encoding="UTF-8" standalone="yes"?>
<Relationships xmlns="http://schemas.openxmlformats.org/package/2006/relationships"><Relationship Id="rId1" Type="http://schemas.openxmlformats.org/officeDocument/2006/relationships/hyperlink" Target="#'Data description'!A1"/></Relationships>
</file>

<file path=xl/drawings/_rels/drawing3.xml.rels><?xml version="1.0" encoding="UTF-8" standalone="yes"?>
<Relationships xmlns="http://schemas.openxmlformats.org/package/2006/relationships"><Relationship Id="rId1" Type="http://schemas.openxmlformats.org/officeDocument/2006/relationships/hyperlink" Target="#'Data description'!A1"/></Relationships>
</file>

<file path=xl/drawings/_rels/drawing4.xml.rels><?xml version="1.0" encoding="UTF-8" standalone="yes"?>
<Relationships xmlns="http://schemas.openxmlformats.org/package/2006/relationships"><Relationship Id="rId1" Type="http://schemas.openxmlformats.org/officeDocument/2006/relationships/hyperlink" Target="#'Data description'!A1"/></Relationships>
</file>

<file path=xl/drawings/_rels/drawing5.xml.rels><?xml version="1.0" encoding="UTF-8" standalone="yes"?>
<Relationships xmlns="http://schemas.openxmlformats.org/package/2006/relationships"><Relationship Id="rId1" Type="http://schemas.openxmlformats.org/officeDocument/2006/relationships/hyperlink" Target="#'Data description'!A1"/></Relationships>
</file>

<file path=xl/drawings/_rels/drawing6.xml.rels><?xml version="1.0" encoding="UTF-8" standalone="yes"?>
<Relationships xmlns="http://schemas.openxmlformats.org/package/2006/relationships"><Relationship Id="rId1" Type="http://schemas.openxmlformats.org/officeDocument/2006/relationships/hyperlink" Target="#'Data description'!A1"/></Relationships>
</file>

<file path=xl/drawings/drawing1.xml><?xml version="1.0" encoding="utf-8"?>
<xdr:wsDr xmlns:xdr="http://schemas.openxmlformats.org/drawingml/2006/spreadsheetDrawing" xmlns:a="http://schemas.openxmlformats.org/drawingml/2006/main">
  <xdr:twoCellAnchor>
    <xdr:from>
      <xdr:col>1</xdr:col>
      <xdr:colOff>6350</xdr:colOff>
      <xdr:row>4</xdr:row>
      <xdr:rowOff>29845</xdr:rowOff>
    </xdr:from>
    <xdr:to>
      <xdr:col>2</xdr:col>
      <xdr:colOff>1439545</xdr:colOff>
      <xdr:row>5</xdr:row>
      <xdr:rowOff>213359</xdr:rowOff>
    </xdr:to>
    <xdr:sp macro="" textlink="">
      <xdr:nvSpPr>
        <xdr:cNvPr id="2" name="Rectangle: Top Corners Rounded 1">
          <a:hlinkClick xmlns:r="http://schemas.openxmlformats.org/officeDocument/2006/relationships" r:id="rId1"/>
          <a:extLst>
            <a:ext uri="{FF2B5EF4-FFF2-40B4-BE49-F238E27FC236}">
              <a16:creationId xmlns:a16="http://schemas.microsoft.com/office/drawing/2014/main" id="{B68DA906-C466-4C87-808F-91555EA9808D}"/>
            </a:ext>
          </a:extLst>
        </xdr:cNvPr>
        <xdr:cNvSpPr/>
      </xdr:nvSpPr>
      <xdr:spPr>
        <a:xfrm>
          <a:off x="615950" y="880745"/>
          <a:ext cx="1547495" cy="501014"/>
        </a:xfrm>
        <a:prstGeom prst="round2SameRect">
          <a:avLst/>
        </a:prstGeom>
        <a:solidFill>
          <a:srgbClr val="2D338F"/>
        </a:solidFill>
        <a:ln>
          <a:solidFill>
            <a:schemeClr val="bg1"/>
          </a:solidFill>
        </a:ln>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Emergency Department Visits</a:t>
          </a:r>
        </a:p>
      </xdr:txBody>
    </xdr:sp>
    <xdr:clientData/>
  </xdr:twoCellAnchor>
  <xdr:twoCellAnchor>
    <xdr:from>
      <xdr:col>2</xdr:col>
      <xdr:colOff>1457325</xdr:colOff>
      <xdr:row>4</xdr:row>
      <xdr:rowOff>26670</xdr:rowOff>
    </xdr:from>
    <xdr:to>
      <xdr:col>3</xdr:col>
      <xdr:colOff>659130</xdr:colOff>
      <xdr:row>5</xdr:row>
      <xdr:rowOff>219074</xdr:rowOff>
    </xdr:to>
    <xdr:sp macro="" textlink="">
      <xdr:nvSpPr>
        <xdr:cNvPr id="4" name="Rectangle: Top Corners Rounded 3">
          <a:hlinkClick xmlns:r="http://schemas.openxmlformats.org/officeDocument/2006/relationships" r:id="rId2"/>
          <a:extLst>
            <a:ext uri="{FF2B5EF4-FFF2-40B4-BE49-F238E27FC236}">
              <a16:creationId xmlns:a16="http://schemas.microsoft.com/office/drawing/2014/main" id="{E159C6B7-087D-45D6-A490-B8C001A89F33}"/>
            </a:ext>
          </a:extLst>
        </xdr:cNvPr>
        <xdr:cNvSpPr/>
      </xdr:nvSpPr>
      <xdr:spPr>
        <a:xfrm>
          <a:off x="2190750" y="1045845"/>
          <a:ext cx="1544955" cy="516254"/>
        </a:xfrm>
        <a:prstGeom prst="round2SameRect">
          <a:avLst/>
        </a:prstGeom>
        <a:solidFill>
          <a:srgbClr val="2D338F"/>
        </a:solidFill>
        <a:ln>
          <a:solidFill>
            <a:schemeClr val="bg1"/>
          </a:solidFill>
        </a:ln>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Hospitalizations</a:t>
          </a:r>
        </a:p>
      </xdr:txBody>
    </xdr:sp>
    <xdr:clientData/>
  </xdr:twoCellAnchor>
  <xdr:twoCellAnchor>
    <xdr:from>
      <xdr:col>3</xdr:col>
      <xdr:colOff>672465</xdr:colOff>
      <xdr:row>4</xdr:row>
      <xdr:rowOff>26035</xdr:rowOff>
    </xdr:from>
    <xdr:to>
      <xdr:col>3</xdr:col>
      <xdr:colOff>2218055</xdr:colOff>
      <xdr:row>5</xdr:row>
      <xdr:rowOff>218439</xdr:rowOff>
    </xdr:to>
    <xdr:sp macro="" textlink="">
      <xdr:nvSpPr>
        <xdr:cNvPr id="5" name="Rectangle: Top Corners Rounded 4">
          <a:hlinkClick xmlns:r="http://schemas.openxmlformats.org/officeDocument/2006/relationships" r:id="rId3"/>
          <a:extLst>
            <a:ext uri="{FF2B5EF4-FFF2-40B4-BE49-F238E27FC236}">
              <a16:creationId xmlns:a16="http://schemas.microsoft.com/office/drawing/2014/main" id="{7070A754-C17D-4FED-BADC-1090B12285EF}"/>
            </a:ext>
          </a:extLst>
        </xdr:cNvPr>
        <xdr:cNvSpPr/>
      </xdr:nvSpPr>
      <xdr:spPr>
        <a:xfrm>
          <a:off x="3752215" y="876935"/>
          <a:ext cx="1545590" cy="509904"/>
        </a:xfrm>
        <a:prstGeom prst="round2SameRect">
          <a:avLst/>
        </a:prstGeom>
        <a:solidFill>
          <a:srgbClr val="2D338F"/>
        </a:solidFill>
        <a:ln>
          <a:solidFill>
            <a:schemeClr val="bg1"/>
          </a:solidFill>
        </a:ln>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Mortality</a:t>
          </a:r>
        </a:p>
      </xdr:txBody>
    </xdr:sp>
    <xdr:clientData/>
  </xdr:twoCellAnchor>
  <xdr:twoCellAnchor>
    <xdr:from>
      <xdr:col>3</xdr:col>
      <xdr:colOff>2233930</xdr:colOff>
      <xdr:row>4</xdr:row>
      <xdr:rowOff>22225</xdr:rowOff>
    </xdr:from>
    <xdr:to>
      <xdr:col>3</xdr:col>
      <xdr:colOff>3793490</xdr:colOff>
      <xdr:row>5</xdr:row>
      <xdr:rowOff>214629</xdr:rowOff>
    </xdr:to>
    <xdr:sp macro="" textlink="">
      <xdr:nvSpPr>
        <xdr:cNvPr id="6" name="Rectangle: Top Corners Rounded 5">
          <a:hlinkClick xmlns:r="http://schemas.openxmlformats.org/officeDocument/2006/relationships" r:id="rId4"/>
          <a:extLst>
            <a:ext uri="{FF2B5EF4-FFF2-40B4-BE49-F238E27FC236}">
              <a16:creationId xmlns:a16="http://schemas.microsoft.com/office/drawing/2014/main" id="{2915AF14-5202-4E60-B5AA-73C7E5D8E76B}"/>
            </a:ext>
          </a:extLst>
        </xdr:cNvPr>
        <xdr:cNvSpPr/>
      </xdr:nvSpPr>
      <xdr:spPr>
        <a:xfrm>
          <a:off x="5313680" y="873125"/>
          <a:ext cx="1559560" cy="509904"/>
        </a:xfrm>
        <a:prstGeom prst="round2SameRect">
          <a:avLst/>
        </a:prstGeom>
        <a:solidFill>
          <a:srgbClr val="2D338F"/>
        </a:solidFill>
        <a:ln>
          <a:solidFill>
            <a:schemeClr val="bg1"/>
          </a:solidFill>
        </a:ln>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Household Fuel Use</a:t>
          </a:r>
        </a:p>
      </xdr:txBody>
    </xdr:sp>
    <xdr:clientData/>
  </xdr:twoCellAnchor>
  <xdr:twoCellAnchor>
    <xdr:from>
      <xdr:col>3</xdr:col>
      <xdr:colOff>3813175</xdr:colOff>
      <xdr:row>4</xdr:row>
      <xdr:rowOff>28575</xdr:rowOff>
    </xdr:from>
    <xdr:to>
      <xdr:col>3</xdr:col>
      <xdr:colOff>5375275</xdr:colOff>
      <xdr:row>5</xdr:row>
      <xdr:rowOff>219709</xdr:rowOff>
    </xdr:to>
    <xdr:sp macro="" textlink="">
      <xdr:nvSpPr>
        <xdr:cNvPr id="7" name="Rectangle: Top Corners Rounded 6">
          <a:hlinkClick xmlns:r="http://schemas.openxmlformats.org/officeDocument/2006/relationships" r:id="rId5"/>
          <a:extLst>
            <a:ext uri="{FF2B5EF4-FFF2-40B4-BE49-F238E27FC236}">
              <a16:creationId xmlns:a16="http://schemas.microsoft.com/office/drawing/2014/main" id="{104F6708-D203-483D-9976-E0DFB2D1247D}"/>
            </a:ext>
          </a:extLst>
        </xdr:cNvPr>
        <xdr:cNvSpPr/>
      </xdr:nvSpPr>
      <xdr:spPr>
        <a:xfrm>
          <a:off x="6892925" y="879475"/>
          <a:ext cx="1562100" cy="508634"/>
        </a:xfrm>
        <a:prstGeom prst="round2SameRect">
          <a:avLst/>
        </a:prstGeom>
        <a:solidFill>
          <a:srgbClr val="2D338F"/>
        </a:solidFill>
        <a:ln>
          <a:solidFill>
            <a:schemeClr val="bg1"/>
          </a:solidFill>
        </a:ln>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Carbon Monoxide Detectors</a:t>
          </a:r>
        </a:p>
      </xdr:txBody>
    </xdr:sp>
    <xdr:clientData/>
  </xdr:twoCellAnchor>
  <xdr:twoCellAnchor editAs="oneCell">
    <xdr:from>
      <xdr:col>4</xdr:col>
      <xdr:colOff>196850</xdr:colOff>
      <xdr:row>1</xdr:row>
      <xdr:rowOff>42566</xdr:rowOff>
    </xdr:from>
    <xdr:to>
      <xdr:col>5</xdr:col>
      <xdr:colOff>225307</xdr:colOff>
      <xdr:row>3</xdr:row>
      <xdr:rowOff>79609</xdr:rowOff>
    </xdr:to>
    <xdr:pic>
      <xdr:nvPicPr>
        <xdr:cNvPr id="3" name="Picture 2">
          <a:extLst>
            <a:ext uri="{FF2B5EF4-FFF2-40B4-BE49-F238E27FC236}">
              <a16:creationId xmlns:a16="http://schemas.microsoft.com/office/drawing/2014/main" id="{BE96FD4F-CC9E-4FFE-9122-E5EED783EA67}"/>
            </a:ext>
          </a:extLst>
        </xdr:cNvPr>
        <xdr:cNvPicPr>
          <a:picLocks noChangeAspect="1"/>
        </xdr:cNvPicPr>
      </xdr:nvPicPr>
      <xdr:blipFill>
        <a:blip xmlns:r="http://schemas.openxmlformats.org/officeDocument/2006/relationships" r:embed="rId6" cstate="print">
          <a:extLst>
            <a:ext uri="{28A0092B-C50C-407E-A947-70E740481C1C}">
              <a14:useLocalDpi xmlns:a14="http://schemas.microsoft.com/office/drawing/2010/main" val="0"/>
            </a:ext>
          </a:extLst>
        </a:blip>
        <a:stretch>
          <a:fillRect/>
        </a:stretch>
      </xdr:blipFill>
      <xdr:spPr>
        <a:xfrm>
          <a:off x="9518650" y="226716"/>
          <a:ext cx="638057" cy="519643"/>
        </a:xfrm>
        <a:prstGeom prst="rect">
          <a:avLst/>
        </a:prstGeom>
        <a:solidFill>
          <a:schemeClr val="bg1"/>
        </a:solidFill>
      </xdr:spPr>
    </xdr:pic>
    <xdr:clientData/>
  </xdr:twoCellAnchor>
  <xdr:twoCellAnchor editAs="oneCell">
    <xdr:from>
      <xdr:col>5</xdr:col>
      <xdr:colOff>298492</xdr:colOff>
      <xdr:row>1</xdr:row>
      <xdr:rowOff>22860</xdr:rowOff>
    </xdr:from>
    <xdr:to>
      <xdr:col>5</xdr:col>
      <xdr:colOff>879301</xdr:colOff>
      <xdr:row>3</xdr:row>
      <xdr:rowOff>117729</xdr:rowOff>
    </xdr:to>
    <xdr:pic>
      <xdr:nvPicPr>
        <xdr:cNvPr id="10" name="Picture 9">
          <a:extLst>
            <a:ext uri="{FF2B5EF4-FFF2-40B4-BE49-F238E27FC236}">
              <a16:creationId xmlns:a16="http://schemas.microsoft.com/office/drawing/2014/main" id="{3DDE1239-3E62-45B7-BB7C-FE40CB425D9C}"/>
            </a:ext>
          </a:extLst>
        </xdr:cNvPr>
        <xdr:cNvPicPr>
          <a:picLocks noChangeAspect="1"/>
        </xdr:cNvPicPr>
      </xdr:nvPicPr>
      <xdr:blipFill>
        <a:blip xmlns:r="http://schemas.openxmlformats.org/officeDocument/2006/relationships" r:embed="rId7" cstate="print">
          <a:extLst>
            <a:ext uri="{28A0092B-C50C-407E-A947-70E740481C1C}">
              <a14:useLocalDpi xmlns:a14="http://schemas.microsoft.com/office/drawing/2010/main" val="0"/>
            </a:ext>
          </a:extLst>
        </a:blip>
        <a:stretch>
          <a:fillRect/>
        </a:stretch>
      </xdr:blipFill>
      <xdr:spPr>
        <a:xfrm>
          <a:off x="10229892" y="207010"/>
          <a:ext cx="584619" cy="577469"/>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8</xdr:col>
      <xdr:colOff>1965960</xdr:colOff>
      <xdr:row>0</xdr:row>
      <xdr:rowOff>180340</xdr:rowOff>
    </xdr:from>
    <xdr:to>
      <xdr:col>10</xdr:col>
      <xdr:colOff>0</xdr:colOff>
      <xdr:row>1</xdr:row>
      <xdr:rowOff>501650</xdr:rowOff>
    </xdr:to>
    <xdr:sp macro="" textlink="">
      <xdr:nvSpPr>
        <xdr:cNvPr id="2" name="Rectangle 1">
          <a:hlinkClick xmlns:r="http://schemas.openxmlformats.org/officeDocument/2006/relationships" r:id="rId1"/>
          <a:extLst>
            <a:ext uri="{FF2B5EF4-FFF2-40B4-BE49-F238E27FC236}">
              <a16:creationId xmlns:a16="http://schemas.microsoft.com/office/drawing/2014/main" id="{1F14C944-9084-40DB-ABCD-EFEA6594B726}"/>
            </a:ext>
          </a:extLst>
        </xdr:cNvPr>
        <xdr:cNvSpPr/>
      </xdr:nvSpPr>
      <xdr:spPr>
        <a:xfrm>
          <a:off x="12984480" y="180340"/>
          <a:ext cx="1365886" cy="504190"/>
        </a:xfrm>
        <a:prstGeom prst="rect">
          <a:avLst/>
        </a:prstGeom>
        <a:solidFill>
          <a:srgbClr val="2D338F"/>
        </a:solidFill>
        <a:ln>
          <a:noFill/>
        </a:ln>
        <a:effectLst>
          <a:outerShdw blurRad="50800" dist="38100" dir="5400000" algn="t" rotWithShape="0">
            <a:prstClr val="black">
              <a:alpha val="40000"/>
            </a:prstClr>
          </a:outerShdw>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Return to data description</a:t>
          </a:r>
          <a:r>
            <a:rPr lang="en-US" sz="1100" b="1" baseline="0">
              <a:solidFill>
                <a:schemeClr val="bg1"/>
              </a:solidFill>
            </a:rPr>
            <a:t> page</a:t>
          </a:r>
          <a:endParaRPr lang="en-US" sz="1100" b="1">
            <a:solidFill>
              <a:schemeClr val="bg1"/>
            </a:solidFill>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8</xdr:col>
      <xdr:colOff>1469887</xdr:colOff>
      <xdr:row>1</xdr:row>
      <xdr:rowOff>3369</xdr:rowOff>
    </xdr:from>
    <xdr:to>
      <xdr:col>10</xdr:col>
      <xdr:colOff>0</xdr:colOff>
      <xdr:row>1</xdr:row>
      <xdr:rowOff>524732</xdr:rowOff>
    </xdr:to>
    <xdr:sp macro="" textlink="">
      <xdr:nvSpPr>
        <xdr:cNvPr id="2" name="Rectangle 1">
          <a:hlinkClick xmlns:r="http://schemas.openxmlformats.org/officeDocument/2006/relationships" r:id="rId1"/>
          <a:extLst>
            <a:ext uri="{FF2B5EF4-FFF2-40B4-BE49-F238E27FC236}">
              <a16:creationId xmlns:a16="http://schemas.microsoft.com/office/drawing/2014/main" id="{55637CBD-01F8-4C61-BF52-9441F237AE1F}"/>
            </a:ext>
          </a:extLst>
        </xdr:cNvPr>
        <xdr:cNvSpPr/>
      </xdr:nvSpPr>
      <xdr:spPr>
        <a:xfrm>
          <a:off x="13403470" y="188899"/>
          <a:ext cx="1597991" cy="521363"/>
        </a:xfrm>
        <a:prstGeom prst="rect">
          <a:avLst/>
        </a:prstGeom>
        <a:solidFill>
          <a:srgbClr val="2D338F"/>
        </a:solidFill>
        <a:ln>
          <a:noFill/>
        </a:ln>
        <a:effectLst>
          <a:outerShdw blurRad="50800" dist="38100" dir="5400000" algn="t" rotWithShape="0">
            <a:prstClr val="black">
              <a:alpha val="40000"/>
            </a:prstClr>
          </a:outerShdw>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Return to data description</a:t>
          </a:r>
          <a:r>
            <a:rPr lang="en-US" sz="1100" b="1" baseline="0">
              <a:solidFill>
                <a:schemeClr val="bg1"/>
              </a:solidFill>
            </a:rPr>
            <a:t> page</a:t>
          </a:r>
          <a:endParaRPr lang="en-US" sz="1100" b="1">
            <a:solidFill>
              <a:schemeClr val="bg1"/>
            </a:solidFill>
          </a:endParaRPr>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6</xdr:col>
      <xdr:colOff>874643</xdr:colOff>
      <xdr:row>0</xdr:row>
      <xdr:rowOff>184978</xdr:rowOff>
    </xdr:from>
    <xdr:to>
      <xdr:col>8</xdr:col>
      <xdr:colOff>10159</xdr:colOff>
      <xdr:row>1</xdr:row>
      <xdr:rowOff>503638</xdr:rowOff>
    </xdr:to>
    <xdr:sp macro="" textlink="">
      <xdr:nvSpPr>
        <xdr:cNvPr id="2" name="Rectangle 1">
          <a:hlinkClick xmlns:r="http://schemas.openxmlformats.org/officeDocument/2006/relationships" r:id="rId1"/>
          <a:extLst>
            <a:ext uri="{FF2B5EF4-FFF2-40B4-BE49-F238E27FC236}">
              <a16:creationId xmlns:a16="http://schemas.microsoft.com/office/drawing/2014/main" id="{34A590F7-959E-46F6-B54C-86AFF7152196}"/>
            </a:ext>
          </a:extLst>
        </xdr:cNvPr>
        <xdr:cNvSpPr/>
      </xdr:nvSpPr>
      <xdr:spPr>
        <a:xfrm>
          <a:off x="9011478" y="184978"/>
          <a:ext cx="1573916" cy="504190"/>
        </a:xfrm>
        <a:prstGeom prst="rect">
          <a:avLst/>
        </a:prstGeom>
        <a:solidFill>
          <a:srgbClr val="2D338F"/>
        </a:solidFill>
        <a:ln>
          <a:noFill/>
        </a:ln>
        <a:effectLst>
          <a:outerShdw blurRad="50800" dist="38100" dir="5400000" algn="t" rotWithShape="0">
            <a:prstClr val="black">
              <a:alpha val="40000"/>
            </a:prstClr>
          </a:outerShdw>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Return to data description</a:t>
          </a:r>
          <a:r>
            <a:rPr lang="en-US" sz="1100" b="1" baseline="0">
              <a:solidFill>
                <a:schemeClr val="bg1"/>
              </a:solidFill>
            </a:rPr>
            <a:t> page</a:t>
          </a:r>
          <a:endParaRPr lang="en-US" sz="1100" b="1">
            <a:solidFill>
              <a:schemeClr val="bg1"/>
            </a:solidFill>
          </a:endParaRPr>
        </a:p>
      </xdr:txBody>
    </xdr:sp>
    <xdr:clientData/>
  </xdr:twoCellAnchor>
</xdr:wsDr>
</file>

<file path=xl/drawings/drawing5.xml><?xml version="1.0" encoding="utf-8"?>
<xdr:wsDr xmlns:xdr="http://schemas.openxmlformats.org/drawingml/2006/spreadsheetDrawing" xmlns:a="http://schemas.openxmlformats.org/drawingml/2006/main">
  <xdr:twoCellAnchor>
    <xdr:from>
      <xdr:col>5</xdr:col>
      <xdr:colOff>778566</xdr:colOff>
      <xdr:row>1</xdr:row>
      <xdr:rowOff>4417</xdr:rowOff>
    </xdr:from>
    <xdr:to>
      <xdr:col>7</xdr:col>
      <xdr:colOff>18443</xdr:colOff>
      <xdr:row>1</xdr:row>
      <xdr:rowOff>508607</xdr:rowOff>
    </xdr:to>
    <xdr:sp macro="" textlink="">
      <xdr:nvSpPr>
        <xdr:cNvPr id="2" name="Rectangle 1">
          <a:hlinkClick xmlns:r="http://schemas.openxmlformats.org/officeDocument/2006/relationships" r:id="rId1"/>
          <a:extLst>
            <a:ext uri="{FF2B5EF4-FFF2-40B4-BE49-F238E27FC236}">
              <a16:creationId xmlns:a16="http://schemas.microsoft.com/office/drawing/2014/main" id="{D722B9CB-6CF8-40C2-8E7A-0A8B3BF3A78D}"/>
            </a:ext>
          </a:extLst>
        </xdr:cNvPr>
        <xdr:cNvSpPr/>
      </xdr:nvSpPr>
      <xdr:spPr>
        <a:xfrm>
          <a:off x="8348870" y="194917"/>
          <a:ext cx="1608703" cy="504190"/>
        </a:xfrm>
        <a:prstGeom prst="rect">
          <a:avLst/>
        </a:prstGeom>
        <a:solidFill>
          <a:srgbClr val="2D338F"/>
        </a:solidFill>
        <a:ln>
          <a:noFill/>
        </a:ln>
        <a:effectLst>
          <a:outerShdw blurRad="50800" dist="38100" dir="5400000" algn="t" rotWithShape="0">
            <a:prstClr val="black">
              <a:alpha val="40000"/>
            </a:prstClr>
          </a:outerShdw>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Return to data description</a:t>
          </a:r>
          <a:r>
            <a:rPr lang="en-US" sz="1100" b="1" baseline="0">
              <a:solidFill>
                <a:schemeClr val="bg1"/>
              </a:solidFill>
            </a:rPr>
            <a:t> page</a:t>
          </a:r>
          <a:endParaRPr lang="en-US" sz="1100" b="1">
            <a:solidFill>
              <a:schemeClr val="bg1"/>
            </a:solidFill>
          </a:endParaRPr>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6</xdr:col>
      <xdr:colOff>347868</xdr:colOff>
      <xdr:row>1</xdr:row>
      <xdr:rowOff>6074</xdr:rowOff>
    </xdr:from>
    <xdr:to>
      <xdr:col>8</xdr:col>
      <xdr:colOff>0</xdr:colOff>
      <xdr:row>1</xdr:row>
      <xdr:rowOff>510264</xdr:rowOff>
    </xdr:to>
    <xdr:sp macro="" textlink="">
      <xdr:nvSpPr>
        <xdr:cNvPr id="2" name="Rectangle 1">
          <a:hlinkClick xmlns:r="http://schemas.openxmlformats.org/officeDocument/2006/relationships" r:id="rId1"/>
          <a:extLst>
            <a:ext uri="{FF2B5EF4-FFF2-40B4-BE49-F238E27FC236}">
              <a16:creationId xmlns:a16="http://schemas.microsoft.com/office/drawing/2014/main" id="{3FA74EA4-ECB4-4427-B295-40641E94C122}"/>
            </a:ext>
          </a:extLst>
        </xdr:cNvPr>
        <xdr:cNvSpPr/>
      </xdr:nvSpPr>
      <xdr:spPr>
        <a:xfrm>
          <a:off x="10270433" y="196574"/>
          <a:ext cx="1567069" cy="504190"/>
        </a:xfrm>
        <a:prstGeom prst="rect">
          <a:avLst/>
        </a:prstGeom>
        <a:solidFill>
          <a:srgbClr val="2D338F"/>
        </a:solidFill>
        <a:ln>
          <a:noFill/>
        </a:ln>
        <a:effectLst>
          <a:outerShdw blurRad="50800" dist="38100" dir="5400000" algn="t" rotWithShape="0">
            <a:prstClr val="black">
              <a:alpha val="40000"/>
            </a:prstClr>
          </a:outerShdw>
        </a:effectLst>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ctr"/>
        <a:lstStyle/>
        <a:p>
          <a:pPr algn="ctr"/>
          <a:r>
            <a:rPr lang="en-US" sz="1100" b="1">
              <a:solidFill>
                <a:schemeClr val="bg1"/>
              </a:solidFill>
            </a:rPr>
            <a:t>Return to data description</a:t>
          </a:r>
          <a:r>
            <a:rPr lang="en-US" sz="1100" b="1" baseline="0">
              <a:solidFill>
                <a:schemeClr val="bg1"/>
              </a:solidFill>
            </a:rPr>
            <a:t> page</a:t>
          </a:r>
          <a:endParaRPr lang="en-US" sz="1100" b="1">
            <a:solidFill>
              <a:schemeClr val="bg1"/>
            </a:solidFill>
          </a:endParaRPr>
        </a:p>
      </xdr:txBody>
    </xdr: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drawing" Target="../drawings/drawing1.xml"/><Relationship Id="rId2" Type="http://schemas.openxmlformats.org/officeDocument/2006/relationships/printerSettings" Target="../printerSettings/printerSettings1.bin"/><Relationship Id="rId1" Type="http://schemas.openxmlformats.org/officeDocument/2006/relationships/hyperlink" Target="https://dph.sc.gov/professionals/public-health-data/sc-tracking/tracking-unintentional-carbon-monoxide-poisoning"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hyperlink" Target="https://rfa.sc.gov/data-research/healthcare" TargetMode="External"/></Relationships>
</file>

<file path=xl/worksheets/_rels/sheet3.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2.bin"/><Relationship Id="rId1" Type="http://schemas.openxmlformats.org/officeDocument/2006/relationships/hyperlink" Target="https://rfa.sc.gov/data-research/healthcare" TargetMode="External"/></Relationships>
</file>

<file path=xl/worksheets/_rels/sheet4.xml.rels><?xml version="1.0" encoding="UTF-8" standalone="yes"?>
<Relationships xmlns="http://schemas.openxmlformats.org/package/2006/relationships"><Relationship Id="rId3" Type="http://schemas.openxmlformats.org/officeDocument/2006/relationships/drawing" Target="../drawings/drawing4.xml"/><Relationship Id="rId2" Type="http://schemas.openxmlformats.org/officeDocument/2006/relationships/printerSettings" Target="../printerSettings/printerSettings3.bin"/><Relationship Id="rId1" Type="http://schemas.openxmlformats.org/officeDocument/2006/relationships/hyperlink" Target="https://rfa.sc.gov/data-research/healthcare" TargetMode="External"/></Relationships>
</file>

<file path=xl/worksheets/_rels/sheet5.xml.rels><?xml version="1.0" encoding="UTF-8" standalone="yes"?>
<Relationships xmlns="http://schemas.openxmlformats.org/package/2006/relationships"><Relationship Id="rId3" Type="http://schemas.openxmlformats.org/officeDocument/2006/relationships/drawing" Target="../drawings/drawing5.xml"/><Relationship Id="rId2" Type="http://schemas.openxmlformats.org/officeDocument/2006/relationships/printerSettings" Target="../printerSettings/printerSettings4.bin"/><Relationship Id="rId1" Type="http://schemas.openxmlformats.org/officeDocument/2006/relationships/hyperlink" Target="https://data.census.gov/" TargetMode="External"/></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hyperlink" Target="https://apps.dhec.sc.gov/Health/BRFSSQuestionSearch/default.aspx"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2:K28"/>
  <sheetViews>
    <sheetView showGridLines="0" tabSelected="1" zoomScaleNormal="100" workbookViewId="0">
      <selection activeCell="A15" sqref="A15"/>
    </sheetView>
  </sheetViews>
  <sheetFormatPr defaultRowHeight="14.4" x14ac:dyDescent="0.3"/>
  <cols>
    <col min="2" max="2" width="1.5546875" customWidth="1"/>
    <col min="3" max="3" width="34.44140625" customWidth="1"/>
    <col min="4" max="4" width="91" customWidth="1"/>
    <col min="6" max="6" width="13.44140625" customWidth="1"/>
  </cols>
  <sheetData>
    <row r="2" spans="2:11" ht="23.4" x14ac:dyDescent="0.3">
      <c r="B2" s="13"/>
      <c r="C2" s="11" t="s">
        <v>176</v>
      </c>
      <c r="D2" s="12"/>
      <c r="E2" s="13"/>
      <c r="F2" s="13"/>
    </row>
    <row r="3" spans="2:11" x14ac:dyDescent="0.3">
      <c r="B3" s="13"/>
      <c r="C3" s="12" t="s">
        <v>111</v>
      </c>
      <c r="D3" s="12"/>
      <c r="E3" s="13"/>
      <c r="F3" s="13"/>
    </row>
    <row r="4" spans="2:11" x14ac:dyDescent="0.3">
      <c r="B4" s="13"/>
      <c r="C4" s="12"/>
      <c r="D4" s="12"/>
      <c r="E4" s="13"/>
      <c r="F4" s="13"/>
    </row>
    <row r="5" spans="2:11" ht="25.35" customHeight="1" x14ac:dyDescent="0.3">
      <c r="B5" s="13"/>
      <c r="C5" s="12"/>
      <c r="D5" s="12"/>
      <c r="E5" s="13"/>
      <c r="F5" s="13"/>
    </row>
    <row r="6" spans="2:11" ht="18" customHeight="1" thickBot="1" x14ac:dyDescent="0.5">
      <c r="B6" s="16"/>
      <c r="C6" s="17"/>
      <c r="D6" s="16"/>
      <c r="E6" s="16"/>
      <c r="F6" s="16"/>
    </row>
    <row r="7" spans="2:11" ht="18" customHeight="1" x14ac:dyDescent="0.3">
      <c r="B7" s="7"/>
      <c r="C7" s="7"/>
      <c r="D7" s="7"/>
      <c r="E7" s="7"/>
      <c r="F7" s="7"/>
    </row>
    <row r="8" spans="2:11" ht="15.6" x14ac:dyDescent="0.3">
      <c r="B8" s="7"/>
      <c r="C8" s="37" t="s">
        <v>112</v>
      </c>
      <c r="D8" s="14"/>
      <c r="E8" s="7"/>
      <c r="F8" s="7"/>
    </row>
    <row r="9" spans="2:11" ht="14.55" customHeight="1" x14ac:dyDescent="0.3">
      <c r="B9" s="7"/>
      <c r="C9" s="109" t="s">
        <v>113</v>
      </c>
      <c r="D9" s="109"/>
      <c r="E9" s="4"/>
      <c r="F9" s="4"/>
      <c r="G9" s="5"/>
      <c r="H9" s="5"/>
      <c r="I9" s="5"/>
      <c r="J9" s="5"/>
      <c r="K9" s="5"/>
    </row>
    <row r="10" spans="2:11" x14ac:dyDescent="0.3">
      <c r="B10" s="7"/>
      <c r="C10" s="109"/>
      <c r="D10" s="109"/>
      <c r="E10" s="4"/>
      <c r="F10" s="4"/>
      <c r="G10" s="5"/>
      <c r="H10" s="5"/>
      <c r="I10" s="5"/>
      <c r="J10" s="5"/>
      <c r="K10" s="5"/>
    </row>
    <row r="11" spans="2:11" x14ac:dyDescent="0.3">
      <c r="B11" s="7"/>
      <c r="C11" s="109"/>
      <c r="D11" s="109"/>
      <c r="E11" s="4"/>
      <c r="F11" s="4"/>
      <c r="G11" s="5"/>
      <c r="H11" s="5"/>
      <c r="I11" s="5"/>
      <c r="J11" s="5"/>
      <c r="K11" s="5"/>
    </row>
    <row r="12" spans="2:11" x14ac:dyDescent="0.3">
      <c r="B12" s="7"/>
      <c r="C12" s="109"/>
      <c r="D12" s="109"/>
      <c r="E12" s="4"/>
      <c r="F12" s="4"/>
      <c r="G12" s="5"/>
      <c r="H12" s="5"/>
      <c r="I12" s="5"/>
      <c r="J12" s="5"/>
      <c r="K12" s="5"/>
    </row>
    <row r="13" spans="2:11" x14ac:dyDescent="0.3">
      <c r="B13" s="7"/>
      <c r="C13" s="7"/>
      <c r="D13" s="7"/>
      <c r="E13" s="4"/>
      <c r="F13" s="4"/>
      <c r="G13" s="5"/>
      <c r="H13" s="5"/>
      <c r="I13" s="5"/>
      <c r="J13" s="5"/>
      <c r="K13" s="5"/>
    </row>
    <row r="14" spans="2:11" ht="15.6" x14ac:dyDescent="0.3">
      <c r="B14" s="7"/>
      <c r="C14" s="37" t="s">
        <v>0</v>
      </c>
      <c r="D14" s="14"/>
      <c r="E14" s="7"/>
      <c r="F14" s="7"/>
    </row>
    <row r="15" spans="2:11" ht="59.1" customHeight="1" x14ac:dyDescent="0.3">
      <c r="B15" s="7"/>
      <c r="C15" s="110" t="s">
        <v>177</v>
      </c>
      <c r="D15" s="110"/>
      <c r="E15" s="7"/>
      <c r="F15" s="7"/>
    </row>
    <row r="16" spans="2:11" x14ac:dyDescent="0.3">
      <c r="B16" s="7"/>
      <c r="C16" s="38" t="s">
        <v>114</v>
      </c>
      <c r="D16" s="39" t="s">
        <v>119</v>
      </c>
      <c r="E16" s="4"/>
      <c r="F16" s="4"/>
      <c r="G16" s="5"/>
      <c r="H16" s="5"/>
      <c r="I16" s="5"/>
      <c r="J16" s="5"/>
      <c r="K16" s="5"/>
    </row>
    <row r="17" spans="2:11" x14ac:dyDescent="0.3">
      <c r="B17" s="7"/>
      <c r="C17" s="38"/>
      <c r="D17" s="39"/>
      <c r="E17" s="4"/>
      <c r="F17" s="4"/>
      <c r="G17" s="5"/>
      <c r="H17" s="5"/>
      <c r="I17" s="5"/>
      <c r="J17" s="5"/>
      <c r="K17" s="5"/>
    </row>
    <row r="18" spans="2:11" s="3" customFormat="1" x14ac:dyDescent="0.3">
      <c r="B18" s="7"/>
      <c r="C18" s="2"/>
      <c r="D18" s="2"/>
      <c r="E18" s="2"/>
      <c r="F18" s="2"/>
      <c r="G18" s="6"/>
      <c r="H18" s="6"/>
      <c r="I18" s="6"/>
      <c r="J18" s="6"/>
      <c r="K18" s="6"/>
    </row>
    <row r="19" spans="2:11" x14ac:dyDescent="0.3">
      <c r="B19" s="7"/>
      <c r="C19" s="40" t="s">
        <v>115</v>
      </c>
      <c r="D19" s="44" t="s">
        <v>116</v>
      </c>
      <c r="E19" s="43"/>
      <c r="F19" s="7"/>
    </row>
    <row r="20" spans="2:11" x14ac:dyDescent="0.3">
      <c r="B20" s="7"/>
      <c r="C20" s="42" t="s">
        <v>118</v>
      </c>
      <c r="D20" s="18" t="s">
        <v>123</v>
      </c>
      <c r="E20" s="7"/>
      <c r="F20" s="7"/>
    </row>
    <row r="21" spans="2:11" x14ac:dyDescent="0.3">
      <c r="B21" s="7"/>
      <c r="C21" s="41" t="s">
        <v>117</v>
      </c>
      <c r="D21" s="15" t="s">
        <v>124</v>
      </c>
      <c r="E21" s="7"/>
      <c r="F21" s="7"/>
    </row>
    <row r="22" spans="2:11" x14ac:dyDescent="0.3">
      <c r="B22" s="7"/>
      <c r="C22" s="42" t="s">
        <v>171</v>
      </c>
      <c r="D22" s="18" t="s">
        <v>172</v>
      </c>
      <c r="E22" s="7"/>
      <c r="F22" s="7"/>
    </row>
    <row r="23" spans="2:11" x14ac:dyDescent="0.3">
      <c r="B23" s="7"/>
      <c r="C23" s="41" t="s">
        <v>120</v>
      </c>
      <c r="D23" s="15" t="s">
        <v>122</v>
      </c>
      <c r="E23" s="7"/>
      <c r="F23" s="7"/>
    </row>
    <row r="24" spans="2:11" x14ac:dyDescent="0.3">
      <c r="B24" s="7"/>
      <c r="C24" s="72" t="s">
        <v>121</v>
      </c>
      <c r="D24" s="73" t="s">
        <v>158</v>
      </c>
      <c r="E24" s="7"/>
      <c r="F24" s="7"/>
    </row>
    <row r="25" spans="2:11" x14ac:dyDescent="0.3">
      <c r="B25" s="7"/>
      <c r="C25" s="7"/>
      <c r="D25" s="7"/>
      <c r="E25" s="7"/>
      <c r="F25" s="7"/>
    </row>
    <row r="26" spans="2:11" x14ac:dyDescent="0.3">
      <c r="B26" s="7"/>
      <c r="C26" s="7"/>
      <c r="D26" s="7"/>
      <c r="E26" s="7"/>
      <c r="F26" s="7"/>
    </row>
    <row r="27" spans="2:11" x14ac:dyDescent="0.3">
      <c r="B27" s="7"/>
      <c r="C27" s="7"/>
      <c r="D27" s="7"/>
      <c r="E27" s="7"/>
      <c r="F27" s="7"/>
    </row>
    <row r="28" spans="2:11" x14ac:dyDescent="0.3">
      <c r="B28" s="7"/>
      <c r="C28" s="7"/>
      <c r="D28" s="7"/>
      <c r="E28" s="7"/>
      <c r="F28" s="7"/>
    </row>
  </sheetData>
  <sheetProtection sheet="1" sort="0" autoFilter="0"/>
  <mergeCells count="2">
    <mergeCell ref="C9:D12"/>
    <mergeCell ref="C15:D15"/>
  </mergeCells>
  <hyperlinks>
    <hyperlink ref="D16" r:id="rId1" display="https://dph.sc.gov/professionals/public-health-data/sc-tracking/tracking-unintentional-carbon-monoxide-poisoning" xr:uid="{90035CDA-4A79-43B8-A80F-F58C3A174DF3}"/>
  </hyperlinks>
  <pageMargins left="0.7" right="0.7" top="0.75" bottom="0.75" header="0.3" footer="0.3"/>
  <pageSetup orientation="portrait" r:id="rId2"/>
  <drawing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AE9534-A85C-4DED-82FA-4310F0C46C5D}">
  <dimension ref="B2:J192"/>
  <sheetViews>
    <sheetView showGridLines="0" zoomScale="115" zoomScaleNormal="115" workbookViewId="0">
      <selection activeCell="B10" sqref="B10:H10"/>
    </sheetView>
  </sheetViews>
  <sheetFormatPr defaultRowHeight="14.4" x14ac:dyDescent="0.3"/>
  <cols>
    <col min="1" max="1" width="3.5546875" customWidth="1"/>
    <col min="2" max="2" width="22.21875" customWidth="1"/>
    <col min="3" max="3" width="15.44140625" customWidth="1"/>
    <col min="4" max="4" width="49.21875" customWidth="1"/>
    <col min="5" max="5" width="28.44140625" bestFit="1" customWidth="1"/>
    <col min="6" max="6" width="11.5546875" style="24" bestFit="1" customWidth="1"/>
    <col min="7" max="7" width="18.44140625" bestFit="1" customWidth="1"/>
    <col min="8" max="8" width="13.5546875" customWidth="1"/>
    <col min="9" max="9" width="34.44140625" customWidth="1"/>
    <col min="10" max="10" width="14" style="21" bestFit="1" customWidth="1"/>
    <col min="11" max="15" width="12.5546875" customWidth="1"/>
  </cols>
  <sheetData>
    <row r="2" spans="2:10" ht="42.6" customHeight="1" x14ac:dyDescent="0.45">
      <c r="B2" s="69" t="s">
        <v>41</v>
      </c>
      <c r="C2" s="69"/>
      <c r="D2" s="69"/>
      <c r="E2" s="69"/>
      <c r="F2" s="99"/>
      <c r="G2" s="69"/>
      <c r="H2" s="69"/>
      <c r="I2" s="69"/>
      <c r="J2" s="69"/>
    </row>
    <row r="3" spans="2:10" ht="15" customHeight="1" x14ac:dyDescent="0.3">
      <c r="B3" s="10" t="s">
        <v>131</v>
      </c>
      <c r="C3" s="10"/>
      <c r="D3" s="10"/>
      <c r="E3" s="8"/>
    </row>
    <row r="4" spans="2:10" ht="31.35" customHeight="1" x14ac:dyDescent="0.3">
      <c r="B4" s="107" t="s">
        <v>147</v>
      </c>
      <c r="C4" s="107"/>
      <c r="D4" s="107"/>
      <c r="E4" s="107"/>
      <c r="F4" s="107"/>
      <c r="G4" s="107"/>
      <c r="H4" s="107"/>
      <c r="I4" s="107"/>
      <c r="J4" s="107"/>
    </row>
    <row r="5" spans="2:10" ht="15" customHeight="1" x14ac:dyDescent="0.3">
      <c r="B5" s="107" t="s">
        <v>209</v>
      </c>
      <c r="C5" s="107"/>
      <c r="D5" s="107"/>
      <c r="E5" s="107"/>
      <c r="F5" s="107"/>
      <c r="G5" s="107"/>
      <c r="H5" s="107"/>
    </row>
    <row r="6" spans="2:10" ht="15" customHeight="1" x14ac:dyDescent="0.3">
      <c r="B6" s="108" t="s">
        <v>126</v>
      </c>
      <c r="C6" s="108"/>
      <c r="D6" s="108"/>
      <c r="E6" s="108"/>
      <c r="F6" s="108"/>
      <c r="G6" s="108"/>
      <c r="H6" s="108"/>
    </row>
    <row r="7" spans="2:10" ht="15" customHeight="1" x14ac:dyDescent="0.3">
      <c r="B7" s="49"/>
      <c r="C7" s="49"/>
      <c r="D7" s="49"/>
      <c r="E7" s="49"/>
      <c r="F7" s="100"/>
      <c r="G7" s="49"/>
      <c r="H7" s="49"/>
    </row>
    <row r="8" spans="2:10" ht="15" customHeight="1" x14ac:dyDescent="0.3">
      <c r="B8" s="50" t="s">
        <v>127</v>
      </c>
      <c r="C8" s="49"/>
      <c r="D8" s="49"/>
      <c r="E8" s="49"/>
      <c r="F8" s="100"/>
      <c r="G8" s="49"/>
      <c r="H8" s="49"/>
    </row>
    <row r="9" spans="2:10" ht="15" customHeight="1" x14ac:dyDescent="0.3">
      <c r="B9" s="53" t="s">
        <v>169</v>
      </c>
      <c r="C9" s="49"/>
      <c r="D9" s="49"/>
      <c r="E9" s="49"/>
      <c r="F9" s="100"/>
      <c r="G9" s="49"/>
      <c r="H9" s="49"/>
    </row>
    <row r="10" spans="2:10" ht="15" customHeight="1" x14ac:dyDescent="0.3">
      <c r="B10" s="111" t="s">
        <v>128</v>
      </c>
      <c r="C10" s="112"/>
      <c r="D10" s="112"/>
      <c r="E10" s="112"/>
      <c r="F10" s="112"/>
      <c r="G10" s="112"/>
      <c r="H10" s="112"/>
    </row>
    <row r="11" spans="2:10" ht="15" customHeight="1" x14ac:dyDescent="0.3">
      <c r="B11" s="113" t="s">
        <v>130</v>
      </c>
      <c r="C11" s="113"/>
      <c r="D11" s="113"/>
      <c r="E11" s="113"/>
      <c r="F11" s="113"/>
      <c r="G11" s="113"/>
      <c r="H11" s="113"/>
    </row>
    <row r="12" spans="2:10" ht="15" customHeight="1" x14ac:dyDescent="0.3">
      <c r="B12" s="111" t="s">
        <v>129</v>
      </c>
      <c r="C12" s="111"/>
      <c r="D12" s="111"/>
      <c r="E12" s="111"/>
      <c r="F12" s="111"/>
      <c r="G12" s="111"/>
      <c r="H12" s="111"/>
    </row>
    <row r="13" spans="2:10" ht="15" customHeight="1" x14ac:dyDescent="0.3">
      <c r="B13" s="54" t="s">
        <v>151</v>
      </c>
      <c r="C13" s="51"/>
      <c r="D13" s="51"/>
      <c r="E13" s="51"/>
      <c r="F13" s="101"/>
      <c r="G13" s="51"/>
      <c r="H13" s="51"/>
      <c r="I13" s="48"/>
      <c r="J13" s="48"/>
    </row>
    <row r="14" spans="2:10" x14ac:dyDescent="0.3">
      <c r="B14" s="53" t="s">
        <v>148</v>
      </c>
      <c r="C14" s="52"/>
      <c r="D14" s="52"/>
      <c r="E14" s="52"/>
      <c r="F14" s="102"/>
      <c r="G14" s="52"/>
      <c r="H14" s="52"/>
      <c r="I14" s="48"/>
      <c r="J14" s="48"/>
    </row>
    <row r="15" spans="2:10" x14ac:dyDescent="0.3">
      <c r="B15" s="56" t="s">
        <v>134</v>
      </c>
    </row>
    <row r="16" spans="2:10" x14ac:dyDescent="0.3">
      <c r="B16" s="70" t="s">
        <v>165</v>
      </c>
    </row>
    <row r="17" spans="2:10" x14ac:dyDescent="0.3">
      <c r="B17" s="70" t="s">
        <v>166</v>
      </c>
    </row>
    <row r="18" spans="2:10" x14ac:dyDescent="0.3">
      <c r="B18" s="70" t="s">
        <v>167</v>
      </c>
    </row>
    <row r="19" spans="2:10" ht="22.35" customHeight="1" x14ac:dyDescent="0.3">
      <c r="B19" s="55" t="s">
        <v>168</v>
      </c>
      <c r="C19" s="1"/>
      <c r="D19" s="1"/>
      <c r="E19" s="1"/>
      <c r="F19" s="103"/>
      <c r="G19" s="1"/>
      <c r="H19" s="1"/>
      <c r="I19" s="1"/>
      <c r="J19" s="59"/>
    </row>
    <row r="20" spans="2:10" ht="15" thickBot="1" x14ac:dyDescent="0.35">
      <c r="B20" s="56"/>
    </row>
    <row r="21" spans="2:10" ht="26.55" customHeight="1" thickBot="1" x14ac:dyDescent="0.35">
      <c r="B21" s="45" t="s">
        <v>2</v>
      </c>
      <c r="C21" s="45" t="s">
        <v>22</v>
      </c>
      <c r="D21" s="45" t="s">
        <v>24</v>
      </c>
      <c r="E21" s="45" t="s">
        <v>36</v>
      </c>
      <c r="F21" s="98" t="s">
        <v>23</v>
      </c>
      <c r="G21" s="45" t="s">
        <v>37</v>
      </c>
      <c r="H21" s="45" t="s">
        <v>25</v>
      </c>
      <c r="I21" s="46" t="s">
        <v>6</v>
      </c>
      <c r="J21" s="46" t="s">
        <v>7</v>
      </c>
    </row>
    <row r="22" spans="2:10" x14ac:dyDescent="0.3">
      <c r="B22" s="22" t="s">
        <v>30</v>
      </c>
      <c r="C22" s="22" t="s">
        <v>4</v>
      </c>
      <c r="D22" s="22" t="s">
        <v>33</v>
      </c>
      <c r="E22" s="22" t="s">
        <v>47</v>
      </c>
      <c r="F22" s="25" t="s">
        <v>27</v>
      </c>
      <c r="G22" s="22" t="s">
        <v>46</v>
      </c>
      <c r="H22" s="22" t="s">
        <v>42</v>
      </c>
      <c r="I22" s="22" t="s">
        <v>32</v>
      </c>
      <c r="J22" s="104">
        <v>1.6924622200999899</v>
      </c>
    </row>
    <row r="23" spans="2:10" x14ac:dyDescent="0.3">
      <c r="B23" s="19" t="s">
        <v>30</v>
      </c>
      <c r="C23" s="19" t="s">
        <v>4</v>
      </c>
      <c r="D23" s="19" t="s">
        <v>33</v>
      </c>
      <c r="E23" s="19" t="s">
        <v>35</v>
      </c>
      <c r="F23" s="26" t="s">
        <v>27</v>
      </c>
      <c r="G23" s="19" t="s">
        <v>46</v>
      </c>
      <c r="H23" s="19" t="s">
        <v>42</v>
      </c>
      <c r="I23" s="19" t="s">
        <v>32</v>
      </c>
      <c r="J23" s="58">
        <v>0.14767210950000001</v>
      </c>
    </row>
    <row r="24" spans="2:10" x14ac:dyDescent="0.3">
      <c r="B24" s="19" t="s">
        <v>30</v>
      </c>
      <c r="C24" s="19" t="s">
        <v>4</v>
      </c>
      <c r="D24" s="19" t="s">
        <v>33</v>
      </c>
      <c r="E24" s="19" t="s">
        <v>34</v>
      </c>
      <c r="F24" s="26" t="s">
        <v>27</v>
      </c>
      <c r="G24" s="19" t="s">
        <v>46</v>
      </c>
      <c r="H24" s="19" t="s">
        <v>42</v>
      </c>
      <c r="I24" s="19" t="s">
        <v>32</v>
      </c>
      <c r="J24" s="58">
        <v>1.5447901105999899</v>
      </c>
    </row>
    <row r="25" spans="2:10" x14ac:dyDescent="0.3">
      <c r="B25" s="19" t="s">
        <v>30</v>
      </c>
      <c r="C25" s="19" t="s">
        <v>4</v>
      </c>
      <c r="D25" s="19" t="s">
        <v>33</v>
      </c>
      <c r="E25" s="19" t="s">
        <v>39</v>
      </c>
      <c r="F25" s="26" t="s">
        <v>27</v>
      </c>
      <c r="G25" s="19" t="s">
        <v>46</v>
      </c>
      <c r="H25" s="19" t="s">
        <v>42</v>
      </c>
      <c r="I25" s="19" t="s">
        <v>32</v>
      </c>
      <c r="J25" s="58">
        <v>0</v>
      </c>
    </row>
    <row r="26" spans="2:10" x14ac:dyDescent="0.3">
      <c r="B26" s="19" t="s">
        <v>30</v>
      </c>
      <c r="C26" s="19" t="s">
        <v>4</v>
      </c>
      <c r="D26" s="19" t="s">
        <v>33</v>
      </c>
      <c r="E26" s="19" t="s">
        <v>47</v>
      </c>
      <c r="F26" s="26" t="s">
        <v>27</v>
      </c>
      <c r="G26" s="19" t="s">
        <v>46</v>
      </c>
      <c r="H26" s="19" t="s">
        <v>42</v>
      </c>
      <c r="I26" s="19" t="s">
        <v>26</v>
      </c>
      <c r="J26" s="57">
        <v>103</v>
      </c>
    </row>
    <row r="27" spans="2:10" x14ac:dyDescent="0.3">
      <c r="B27" s="19" t="s">
        <v>30</v>
      </c>
      <c r="C27" s="19" t="s">
        <v>4</v>
      </c>
      <c r="D27" s="19" t="s">
        <v>33</v>
      </c>
      <c r="E27" s="19" t="s">
        <v>35</v>
      </c>
      <c r="F27" s="26" t="s">
        <v>27</v>
      </c>
      <c r="G27" s="19" t="s">
        <v>46</v>
      </c>
      <c r="H27" s="19" t="s">
        <v>42</v>
      </c>
      <c r="I27" s="19" t="s">
        <v>26</v>
      </c>
      <c r="J27" s="57">
        <v>10</v>
      </c>
    </row>
    <row r="28" spans="2:10" x14ac:dyDescent="0.3">
      <c r="B28" s="19" t="s">
        <v>30</v>
      </c>
      <c r="C28" s="19" t="s">
        <v>4</v>
      </c>
      <c r="D28" s="19" t="s">
        <v>33</v>
      </c>
      <c r="E28" s="19" t="s">
        <v>34</v>
      </c>
      <c r="F28" s="26" t="s">
        <v>27</v>
      </c>
      <c r="G28" s="19" t="s">
        <v>46</v>
      </c>
      <c r="H28" s="19" t="s">
        <v>42</v>
      </c>
      <c r="I28" s="19" t="s">
        <v>26</v>
      </c>
      <c r="J28" s="57">
        <v>93</v>
      </c>
    </row>
    <row r="29" spans="2:10" x14ac:dyDescent="0.3">
      <c r="B29" s="19" t="s">
        <v>30</v>
      </c>
      <c r="C29" s="19" t="s">
        <v>4</v>
      </c>
      <c r="D29" s="19" t="s">
        <v>33</v>
      </c>
      <c r="E29" s="19" t="s">
        <v>39</v>
      </c>
      <c r="F29" s="26" t="s">
        <v>27</v>
      </c>
      <c r="G29" s="19" t="s">
        <v>46</v>
      </c>
      <c r="H29" s="19" t="s">
        <v>42</v>
      </c>
      <c r="I29" s="19" t="s">
        <v>26</v>
      </c>
      <c r="J29" s="57">
        <v>0</v>
      </c>
    </row>
    <row r="30" spans="2:10" x14ac:dyDescent="0.3">
      <c r="B30" s="19" t="s">
        <v>28</v>
      </c>
      <c r="C30" s="19" t="s">
        <v>4</v>
      </c>
      <c r="D30" s="19" t="s">
        <v>33</v>
      </c>
      <c r="E30" s="19" t="s">
        <v>47</v>
      </c>
      <c r="F30" s="26" t="s">
        <v>27</v>
      </c>
      <c r="G30" s="19" t="s">
        <v>46</v>
      </c>
      <c r="H30" s="19" t="s">
        <v>42</v>
      </c>
      <c r="I30" s="19" t="s">
        <v>32</v>
      </c>
      <c r="J30" s="58">
        <v>1.8713909915</v>
      </c>
    </row>
    <row r="31" spans="2:10" x14ac:dyDescent="0.3">
      <c r="B31" s="19" t="s">
        <v>28</v>
      </c>
      <c r="C31" s="19" t="s">
        <v>4</v>
      </c>
      <c r="D31" s="19" t="s">
        <v>33</v>
      </c>
      <c r="E31" s="19" t="s">
        <v>35</v>
      </c>
      <c r="F31" s="26" t="s">
        <v>27</v>
      </c>
      <c r="G31" s="19" t="s">
        <v>46</v>
      </c>
      <c r="H31" s="19" t="s">
        <v>42</v>
      </c>
      <c r="I31" s="19" t="s">
        <v>32</v>
      </c>
      <c r="J31" s="58">
        <v>0.1292040351</v>
      </c>
    </row>
    <row r="32" spans="2:10" x14ac:dyDescent="0.3">
      <c r="B32" s="19" t="s">
        <v>28</v>
      </c>
      <c r="C32" s="19" t="s">
        <v>4</v>
      </c>
      <c r="D32" s="19" t="s">
        <v>33</v>
      </c>
      <c r="E32" s="19" t="s">
        <v>34</v>
      </c>
      <c r="F32" s="26" t="s">
        <v>27</v>
      </c>
      <c r="G32" s="19" t="s">
        <v>46</v>
      </c>
      <c r="H32" s="19" t="s">
        <v>42</v>
      </c>
      <c r="I32" s="19" t="s">
        <v>32</v>
      </c>
      <c r="J32" s="58">
        <v>1.7001548028</v>
      </c>
    </row>
    <row r="33" spans="2:10" x14ac:dyDescent="0.3">
      <c r="B33" s="19" t="s">
        <v>28</v>
      </c>
      <c r="C33" s="19" t="s">
        <v>4</v>
      </c>
      <c r="D33" s="19" t="s">
        <v>33</v>
      </c>
      <c r="E33" s="19" t="s">
        <v>39</v>
      </c>
      <c r="F33" s="26" t="s">
        <v>27</v>
      </c>
      <c r="G33" s="19" t="s">
        <v>46</v>
      </c>
      <c r="H33" s="19" t="s">
        <v>42</v>
      </c>
      <c r="I33" s="19" t="s">
        <v>32</v>
      </c>
      <c r="J33" s="58">
        <v>4.20321535999999E-2</v>
      </c>
    </row>
    <row r="34" spans="2:10" x14ac:dyDescent="0.3">
      <c r="B34" s="19" t="s">
        <v>28</v>
      </c>
      <c r="C34" s="19" t="s">
        <v>4</v>
      </c>
      <c r="D34" s="19" t="s">
        <v>33</v>
      </c>
      <c r="E34" s="19" t="s">
        <v>47</v>
      </c>
      <c r="F34" s="26" t="s">
        <v>27</v>
      </c>
      <c r="G34" s="19" t="s">
        <v>46</v>
      </c>
      <c r="H34" s="19" t="s">
        <v>42</v>
      </c>
      <c r="I34" s="19" t="s">
        <v>26</v>
      </c>
      <c r="J34" s="57">
        <v>148</v>
      </c>
    </row>
    <row r="35" spans="2:10" x14ac:dyDescent="0.3">
      <c r="B35" s="19" t="s">
        <v>28</v>
      </c>
      <c r="C35" s="19" t="s">
        <v>4</v>
      </c>
      <c r="D35" s="19" t="s">
        <v>33</v>
      </c>
      <c r="E35" s="19" t="s">
        <v>35</v>
      </c>
      <c r="F35" s="26" t="s">
        <v>27</v>
      </c>
      <c r="G35" s="19" t="s">
        <v>46</v>
      </c>
      <c r="H35" s="19" t="s">
        <v>42</v>
      </c>
      <c r="I35" s="19" t="s">
        <v>26</v>
      </c>
      <c r="J35" s="57">
        <v>10</v>
      </c>
    </row>
    <row r="36" spans="2:10" x14ac:dyDescent="0.3">
      <c r="B36" s="19" t="s">
        <v>28</v>
      </c>
      <c r="C36" s="19" t="s">
        <v>4</v>
      </c>
      <c r="D36" s="19" t="s">
        <v>33</v>
      </c>
      <c r="E36" s="19" t="s">
        <v>34</v>
      </c>
      <c r="F36" s="26" t="s">
        <v>27</v>
      </c>
      <c r="G36" s="19" t="s">
        <v>46</v>
      </c>
      <c r="H36" s="19" t="s">
        <v>42</v>
      </c>
      <c r="I36" s="19" t="s">
        <v>26</v>
      </c>
      <c r="J36" s="57">
        <v>135</v>
      </c>
    </row>
    <row r="37" spans="2:10" x14ac:dyDescent="0.3">
      <c r="B37" s="19" t="s">
        <v>28</v>
      </c>
      <c r="C37" s="19" t="s">
        <v>4</v>
      </c>
      <c r="D37" s="19" t="s">
        <v>33</v>
      </c>
      <c r="E37" s="19" t="s">
        <v>39</v>
      </c>
      <c r="F37" s="26" t="s">
        <v>27</v>
      </c>
      <c r="G37" s="19" t="s">
        <v>46</v>
      </c>
      <c r="H37" s="19" t="s">
        <v>42</v>
      </c>
      <c r="I37" s="19" t="s">
        <v>26</v>
      </c>
      <c r="J37" s="57" t="s">
        <v>3</v>
      </c>
    </row>
    <row r="38" spans="2:10" x14ac:dyDescent="0.3">
      <c r="B38" s="19" t="s">
        <v>31</v>
      </c>
      <c r="C38" s="19" t="s">
        <v>4</v>
      </c>
      <c r="D38" s="19" t="s">
        <v>33</v>
      </c>
      <c r="E38" s="19" t="s">
        <v>47</v>
      </c>
      <c r="F38" s="26" t="s">
        <v>27</v>
      </c>
      <c r="G38" s="19" t="s">
        <v>46</v>
      </c>
      <c r="H38" s="19" t="s">
        <v>42</v>
      </c>
      <c r="I38" s="19" t="s">
        <v>32</v>
      </c>
      <c r="J38" s="58">
        <v>1.6182193579999899</v>
      </c>
    </row>
    <row r="39" spans="2:10" x14ac:dyDescent="0.3">
      <c r="B39" s="19" t="s">
        <v>31</v>
      </c>
      <c r="C39" s="19" t="s">
        <v>4</v>
      </c>
      <c r="D39" s="19" t="s">
        <v>33</v>
      </c>
      <c r="E39" s="19" t="s">
        <v>35</v>
      </c>
      <c r="F39" s="26" t="s">
        <v>27</v>
      </c>
      <c r="G39" s="19" t="s">
        <v>46</v>
      </c>
      <c r="H39" s="19" t="s">
        <v>42</v>
      </c>
      <c r="I39" s="19" t="s">
        <v>32</v>
      </c>
      <c r="J39" s="58">
        <v>0.24284222629999899</v>
      </c>
    </row>
    <row r="40" spans="2:10" x14ac:dyDescent="0.3">
      <c r="B40" s="19" t="s">
        <v>31</v>
      </c>
      <c r="C40" s="19" t="s">
        <v>4</v>
      </c>
      <c r="D40" s="19" t="s">
        <v>33</v>
      </c>
      <c r="E40" s="19" t="s">
        <v>34</v>
      </c>
      <c r="F40" s="26" t="s">
        <v>27</v>
      </c>
      <c r="G40" s="19" t="s">
        <v>46</v>
      </c>
      <c r="H40" s="19" t="s">
        <v>42</v>
      </c>
      <c r="I40" s="19" t="s">
        <v>32</v>
      </c>
      <c r="J40" s="58">
        <v>1.3487284237999899</v>
      </c>
    </row>
    <row r="41" spans="2:10" x14ac:dyDescent="0.3">
      <c r="B41" s="19" t="s">
        <v>31</v>
      </c>
      <c r="C41" s="19" t="s">
        <v>4</v>
      </c>
      <c r="D41" s="19" t="s">
        <v>33</v>
      </c>
      <c r="E41" s="19" t="s">
        <v>39</v>
      </c>
      <c r="F41" s="26" t="s">
        <v>27</v>
      </c>
      <c r="G41" s="19" t="s">
        <v>46</v>
      </c>
      <c r="H41" s="19" t="s">
        <v>42</v>
      </c>
      <c r="I41" s="19" t="s">
        <v>32</v>
      </c>
      <c r="J41" s="58">
        <v>2.6648708E-2</v>
      </c>
    </row>
    <row r="42" spans="2:10" x14ac:dyDescent="0.3">
      <c r="B42" s="19" t="s">
        <v>31</v>
      </c>
      <c r="C42" s="19" t="s">
        <v>4</v>
      </c>
      <c r="D42" s="19" t="s">
        <v>33</v>
      </c>
      <c r="E42" s="19" t="s">
        <v>47</v>
      </c>
      <c r="F42" s="26" t="s">
        <v>27</v>
      </c>
      <c r="G42" s="19" t="s">
        <v>46</v>
      </c>
      <c r="H42" s="19" t="s">
        <v>42</v>
      </c>
      <c r="I42" s="19" t="s">
        <v>26</v>
      </c>
      <c r="J42" s="57">
        <v>80</v>
      </c>
    </row>
    <row r="43" spans="2:10" x14ac:dyDescent="0.3">
      <c r="B43" s="19" t="s">
        <v>31</v>
      </c>
      <c r="C43" s="19" t="s">
        <v>4</v>
      </c>
      <c r="D43" s="19" t="s">
        <v>33</v>
      </c>
      <c r="E43" s="19" t="s">
        <v>35</v>
      </c>
      <c r="F43" s="26" t="s">
        <v>27</v>
      </c>
      <c r="G43" s="19" t="s">
        <v>46</v>
      </c>
      <c r="H43" s="19" t="s">
        <v>42</v>
      </c>
      <c r="I43" s="19" t="s">
        <v>26</v>
      </c>
      <c r="J43" s="57">
        <v>11</v>
      </c>
    </row>
    <row r="44" spans="2:10" x14ac:dyDescent="0.3">
      <c r="B44" s="19" t="s">
        <v>31</v>
      </c>
      <c r="C44" s="19" t="s">
        <v>4</v>
      </c>
      <c r="D44" s="19" t="s">
        <v>33</v>
      </c>
      <c r="E44" s="19" t="s">
        <v>34</v>
      </c>
      <c r="F44" s="26" t="s">
        <v>27</v>
      </c>
      <c r="G44" s="19" t="s">
        <v>46</v>
      </c>
      <c r="H44" s="19" t="s">
        <v>42</v>
      </c>
      <c r="I44" s="19" t="s">
        <v>26</v>
      </c>
      <c r="J44" s="57">
        <v>68</v>
      </c>
    </row>
    <row r="45" spans="2:10" x14ac:dyDescent="0.3">
      <c r="B45" s="19" t="s">
        <v>31</v>
      </c>
      <c r="C45" s="19" t="s">
        <v>4</v>
      </c>
      <c r="D45" s="19" t="s">
        <v>33</v>
      </c>
      <c r="E45" s="19" t="s">
        <v>39</v>
      </c>
      <c r="F45" s="26" t="s">
        <v>27</v>
      </c>
      <c r="G45" s="19" t="s">
        <v>46</v>
      </c>
      <c r="H45" s="19" t="s">
        <v>42</v>
      </c>
      <c r="I45" s="19" t="s">
        <v>26</v>
      </c>
      <c r="J45" s="57" t="s">
        <v>3</v>
      </c>
    </row>
    <row r="46" spans="2:10" x14ac:dyDescent="0.3">
      <c r="B46" s="19" t="s">
        <v>1</v>
      </c>
      <c r="C46" s="19" t="s">
        <v>4</v>
      </c>
      <c r="D46" s="19" t="s">
        <v>33</v>
      </c>
      <c r="E46" s="19" t="s">
        <v>47</v>
      </c>
      <c r="F46" s="26" t="s">
        <v>27</v>
      </c>
      <c r="G46" s="19" t="s">
        <v>46</v>
      </c>
      <c r="H46" s="19" t="s">
        <v>42</v>
      </c>
      <c r="I46" s="19" t="s">
        <v>32</v>
      </c>
      <c r="J46" s="58">
        <v>1.9277105832000001</v>
      </c>
    </row>
    <row r="47" spans="2:10" x14ac:dyDescent="0.3">
      <c r="B47" s="19" t="s">
        <v>1</v>
      </c>
      <c r="C47" s="19" t="s">
        <v>4</v>
      </c>
      <c r="D47" s="19" t="s">
        <v>33</v>
      </c>
      <c r="E47" s="19" t="s">
        <v>35</v>
      </c>
      <c r="F47" s="26" t="s">
        <v>27</v>
      </c>
      <c r="G47" s="19" t="s">
        <v>46</v>
      </c>
      <c r="H47" s="19" t="s">
        <v>42</v>
      </c>
      <c r="I47" s="19" t="s">
        <v>32</v>
      </c>
      <c r="J47" s="58">
        <v>0.15435868529999899</v>
      </c>
    </row>
    <row r="48" spans="2:10" x14ac:dyDescent="0.3">
      <c r="B48" s="19" t="s">
        <v>1</v>
      </c>
      <c r="C48" s="19" t="s">
        <v>4</v>
      </c>
      <c r="D48" s="19" t="s">
        <v>33</v>
      </c>
      <c r="E48" s="19" t="s">
        <v>34</v>
      </c>
      <c r="F48" s="26" t="s">
        <v>27</v>
      </c>
      <c r="G48" s="19" t="s">
        <v>46</v>
      </c>
      <c r="H48" s="19" t="s">
        <v>42</v>
      </c>
      <c r="I48" s="19" t="s">
        <v>32</v>
      </c>
      <c r="J48" s="58">
        <v>1.7459635172000001</v>
      </c>
    </row>
    <row r="49" spans="2:10" x14ac:dyDescent="0.3">
      <c r="B49" s="19" t="s">
        <v>1</v>
      </c>
      <c r="C49" s="19" t="s">
        <v>4</v>
      </c>
      <c r="D49" s="19" t="s">
        <v>33</v>
      </c>
      <c r="E49" s="19" t="s">
        <v>39</v>
      </c>
      <c r="F49" s="26" t="s">
        <v>27</v>
      </c>
      <c r="G49" s="19" t="s">
        <v>46</v>
      </c>
      <c r="H49" s="19" t="s">
        <v>42</v>
      </c>
      <c r="I49" s="19" t="s">
        <v>32</v>
      </c>
      <c r="J49" s="58">
        <v>2.7388380699999899E-2</v>
      </c>
    </row>
    <row r="50" spans="2:10" x14ac:dyDescent="0.3">
      <c r="B50" s="19" t="s">
        <v>1</v>
      </c>
      <c r="C50" s="19" t="s">
        <v>4</v>
      </c>
      <c r="D50" s="19" t="s">
        <v>33</v>
      </c>
      <c r="E50" s="19" t="s">
        <v>47</v>
      </c>
      <c r="F50" s="26" t="s">
        <v>27</v>
      </c>
      <c r="G50" s="19" t="s">
        <v>46</v>
      </c>
      <c r="H50" s="19" t="s">
        <v>42</v>
      </c>
      <c r="I50" s="19" t="s">
        <v>26</v>
      </c>
      <c r="J50" s="57">
        <v>516</v>
      </c>
    </row>
    <row r="51" spans="2:10" x14ac:dyDescent="0.3">
      <c r="B51" s="19" t="s">
        <v>1</v>
      </c>
      <c r="C51" s="19" t="s">
        <v>4</v>
      </c>
      <c r="D51" s="19" t="s">
        <v>33</v>
      </c>
      <c r="E51" s="19" t="s">
        <v>35</v>
      </c>
      <c r="F51" s="26" t="s">
        <v>27</v>
      </c>
      <c r="G51" s="19" t="s">
        <v>46</v>
      </c>
      <c r="H51" s="19" t="s">
        <v>42</v>
      </c>
      <c r="I51" s="19" t="s">
        <v>26</v>
      </c>
      <c r="J51" s="57">
        <v>45</v>
      </c>
    </row>
    <row r="52" spans="2:10" x14ac:dyDescent="0.3">
      <c r="B52" s="19" t="s">
        <v>1</v>
      </c>
      <c r="C52" s="19" t="s">
        <v>4</v>
      </c>
      <c r="D52" s="19" t="s">
        <v>33</v>
      </c>
      <c r="E52" s="19" t="s">
        <v>34</v>
      </c>
      <c r="F52" s="26" t="s">
        <v>27</v>
      </c>
      <c r="G52" s="19" t="s">
        <v>46</v>
      </c>
      <c r="H52" s="19" t="s">
        <v>42</v>
      </c>
      <c r="I52" s="19" t="s">
        <v>26</v>
      </c>
      <c r="J52" s="57">
        <v>464</v>
      </c>
    </row>
    <row r="53" spans="2:10" x14ac:dyDescent="0.3">
      <c r="B53" s="19" t="s">
        <v>1</v>
      </c>
      <c r="C53" s="19" t="s">
        <v>4</v>
      </c>
      <c r="D53" s="19" t="s">
        <v>33</v>
      </c>
      <c r="E53" s="19" t="s">
        <v>39</v>
      </c>
      <c r="F53" s="26" t="s">
        <v>27</v>
      </c>
      <c r="G53" s="19" t="s">
        <v>46</v>
      </c>
      <c r="H53" s="19" t="s">
        <v>42</v>
      </c>
      <c r="I53" s="19" t="s">
        <v>26</v>
      </c>
      <c r="J53" s="57">
        <v>7</v>
      </c>
    </row>
    <row r="54" spans="2:10" x14ac:dyDescent="0.3">
      <c r="B54" s="19" t="s">
        <v>29</v>
      </c>
      <c r="C54" s="19" t="s">
        <v>4</v>
      </c>
      <c r="D54" s="19" t="s">
        <v>33</v>
      </c>
      <c r="E54" s="19" t="s">
        <v>47</v>
      </c>
      <c r="F54" s="26" t="s">
        <v>27</v>
      </c>
      <c r="G54" s="19" t="s">
        <v>46</v>
      </c>
      <c r="H54" s="19" t="s">
        <v>42</v>
      </c>
      <c r="I54" s="19" t="s">
        <v>32</v>
      </c>
      <c r="J54" s="58">
        <v>2.3353881962999901</v>
      </c>
    </row>
    <row r="55" spans="2:10" x14ac:dyDescent="0.3">
      <c r="B55" s="19" t="s">
        <v>29</v>
      </c>
      <c r="C55" s="19" t="s">
        <v>4</v>
      </c>
      <c r="D55" s="19" t="s">
        <v>33</v>
      </c>
      <c r="E55" s="19" t="s">
        <v>35</v>
      </c>
      <c r="F55" s="26" t="s">
        <v>27</v>
      </c>
      <c r="G55" s="19" t="s">
        <v>46</v>
      </c>
      <c r="H55" s="19" t="s">
        <v>42</v>
      </c>
      <c r="I55" s="19" t="s">
        <v>32</v>
      </c>
      <c r="J55" s="58">
        <v>0.1418463787</v>
      </c>
    </row>
    <row r="56" spans="2:10" x14ac:dyDescent="0.3">
      <c r="B56" s="19" t="s">
        <v>29</v>
      </c>
      <c r="C56" s="19" t="s">
        <v>4</v>
      </c>
      <c r="D56" s="19" t="s">
        <v>33</v>
      </c>
      <c r="E56" s="19" t="s">
        <v>34</v>
      </c>
      <c r="F56" s="26" t="s">
        <v>27</v>
      </c>
      <c r="G56" s="19" t="s">
        <v>46</v>
      </c>
      <c r="H56" s="19" t="s">
        <v>42</v>
      </c>
      <c r="I56" s="19" t="s">
        <v>32</v>
      </c>
      <c r="J56" s="58">
        <v>2.1592729561000001</v>
      </c>
    </row>
    <row r="57" spans="2:10" x14ac:dyDescent="0.3">
      <c r="B57" s="19" t="s">
        <v>29</v>
      </c>
      <c r="C57" s="19" t="s">
        <v>4</v>
      </c>
      <c r="D57" s="19" t="s">
        <v>33</v>
      </c>
      <c r="E57" s="19" t="s">
        <v>39</v>
      </c>
      <c r="F57" s="26" t="s">
        <v>27</v>
      </c>
      <c r="G57" s="19" t="s">
        <v>46</v>
      </c>
      <c r="H57" s="19" t="s">
        <v>42</v>
      </c>
      <c r="I57" s="19" t="s">
        <v>32</v>
      </c>
      <c r="J57" s="58">
        <v>3.42688614999999E-2</v>
      </c>
    </row>
    <row r="58" spans="2:10" x14ac:dyDescent="0.3">
      <c r="B58" s="19" t="s">
        <v>29</v>
      </c>
      <c r="C58" s="19" t="s">
        <v>4</v>
      </c>
      <c r="D58" s="19" t="s">
        <v>33</v>
      </c>
      <c r="E58" s="19" t="s">
        <v>47</v>
      </c>
      <c r="F58" s="26" t="s">
        <v>27</v>
      </c>
      <c r="G58" s="19" t="s">
        <v>46</v>
      </c>
      <c r="H58" s="19" t="s">
        <v>42</v>
      </c>
      <c r="I58" s="19" t="s">
        <v>26</v>
      </c>
      <c r="J58" s="57">
        <v>185</v>
      </c>
    </row>
    <row r="59" spans="2:10" x14ac:dyDescent="0.3">
      <c r="B59" s="19" t="s">
        <v>29</v>
      </c>
      <c r="C59" s="19" t="s">
        <v>4</v>
      </c>
      <c r="D59" s="19" t="s">
        <v>33</v>
      </c>
      <c r="E59" s="19" t="s">
        <v>35</v>
      </c>
      <c r="F59" s="26" t="s">
        <v>27</v>
      </c>
      <c r="G59" s="19" t="s">
        <v>46</v>
      </c>
      <c r="H59" s="19" t="s">
        <v>42</v>
      </c>
      <c r="I59" s="19" t="s">
        <v>26</v>
      </c>
      <c r="J59" s="57">
        <v>14</v>
      </c>
    </row>
    <row r="60" spans="2:10" x14ac:dyDescent="0.3">
      <c r="B60" s="19" t="s">
        <v>29</v>
      </c>
      <c r="C60" s="19" t="s">
        <v>4</v>
      </c>
      <c r="D60" s="19" t="s">
        <v>33</v>
      </c>
      <c r="E60" s="19" t="s">
        <v>34</v>
      </c>
      <c r="F60" s="26" t="s">
        <v>27</v>
      </c>
      <c r="G60" s="19" t="s">
        <v>46</v>
      </c>
      <c r="H60" s="19" t="s">
        <v>42</v>
      </c>
      <c r="I60" s="19" t="s">
        <v>26</v>
      </c>
      <c r="J60" s="57">
        <v>168</v>
      </c>
    </row>
    <row r="61" spans="2:10" x14ac:dyDescent="0.3">
      <c r="B61" s="19" t="s">
        <v>29</v>
      </c>
      <c r="C61" s="19" t="s">
        <v>4</v>
      </c>
      <c r="D61" s="19" t="s">
        <v>33</v>
      </c>
      <c r="E61" s="19" t="s">
        <v>39</v>
      </c>
      <c r="F61" s="26" t="s">
        <v>27</v>
      </c>
      <c r="G61" s="19" t="s">
        <v>46</v>
      </c>
      <c r="H61" s="19" t="s">
        <v>42</v>
      </c>
      <c r="I61" s="19" t="s">
        <v>26</v>
      </c>
      <c r="J61" s="57" t="s">
        <v>3</v>
      </c>
    </row>
    <row r="62" spans="2:10" x14ac:dyDescent="0.3">
      <c r="B62" s="19" t="s">
        <v>1</v>
      </c>
      <c r="C62" s="19" t="s">
        <v>4</v>
      </c>
      <c r="D62" s="19" t="s">
        <v>33</v>
      </c>
      <c r="E62" s="19" t="s">
        <v>47</v>
      </c>
      <c r="F62" s="26" t="s">
        <v>135</v>
      </c>
      <c r="G62" s="19" t="s">
        <v>46</v>
      </c>
      <c r="H62" s="19" t="s">
        <v>42</v>
      </c>
      <c r="I62" s="19" t="s">
        <v>32</v>
      </c>
      <c r="J62" s="71">
        <v>0.13895476640000001</v>
      </c>
    </row>
    <row r="63" spans="2:10" x14ac:dyDescent="0.3">
      <c r="B63" s="19" t="s">
        <v>1</v>
      </c>
      <c r="C63" s="19" t="s">
        <v>4</v>
      </c>
      <c r="D63" s="19" t="s">
        <v>33</v>
      </c>
      <c r="E63" s="19" t="s">
        <v>35</v>
      </c>
      <c r="F63" s="26" t="s">
        <v>135</v>
      </c>
      <c r="G63" s="19" t="s">
        <v>46</v>
      </c>
      <c r="H63" s="19" t="s">
        <v>42</v>
      </c>
      <c r="I63" s="19" t="s">
        <v>32</v>
      </c>
      <c r="J63" s="71">
        <v>3.1020831299999899E-2</v>
      </c>
    </row>
    <row r="64" spans="2:10" x14ac:dyDescent="0.3">
      <c r="B64" s="19" t="s">
        <v>1</v>
      </c>
      <c r="C64" s="19" t="s">
        <v>4</v>
      </c>
      <c r="D64" s="19" t="s">
        <v>33</v>
      </c>
      <c r="E64" s="19" t="s">
        <v>34</v>
      </c>
      <c r="F64" s="26" t="s">
        <v>135</v>
      </c>
      <c r="G64" s="19" t="s">
        <v>46</v>
      </c>
      <c r="H64" s="19" t="s">
        <v>42</v>
      </c>
      <c r="I64" s="19" t="s">
        <v>32</v>
      </c>
      <c r="J64" s="71">
        <v>0.105137901699999</v>
      </c>
    </row>
    <row r="65" spans="2:10" x14ac:dyDescent="0.3">
      <c r="B65" s="19" t="s">
        <v>1</v>
      </c>
      <c r="C65" s="19" t="s">
        <v>4</v>
      </c>
      <c r="D65" s="19" t="s">
        <v>33</v>
      </c>
      <c r="E65" s="19" t="s">
        <v>39</v>
      </c>
      <c r="F65" s="26" t="s">
        <v>135</v>
      </c>
      <c r="G65" s="19" t="s">
        <v>46</v>
      </c>
      <c r="H65" s="19" t="s">
        <v>42</v>
      </c>
      <c r="I65" s="19" t="s">
        <v>32</v>
      </c>
      <c r="J65" s="71">
        <v>2.7960334E-3</v>
      </c>
    </row>
    <row r="66" spans="2:10" x14ac:dyDescent="0.3">
      <c r="B66" s="19" t="s">
        <v>1</v>
      </c>
      <c r="C66" s="19" t="s">
        <v>4</v>
      </c>
      <c r="D66" s="19" t="s">
        <v>33</v>
      </c>
      <c r="E66" s="19" t="s">
        <v>47</v>
      </c>
      <c r="F66" s="26" t="s">
        <v>135</v>
      </c>
      <c r="G66" s="19" t="s">
        <v>46</v>
      </c>
      <c r="H66" s="19" t="s">
        <v>42</v>
      </c>
      <c r="I66" s="19" t="s">
        <v>26</v>
      </c>
      <c r="J66" s="77" t="s">
        <v>197</v>
      </c>
    </row>
    <row r="67" spans="2:10" x14ac:dyDescent="0.3">
      <c r="B67" s="19" t="s">
        <v>1</v>
      </c>
      <c r="C67" s="19" t="s">
        <v>4</v>
      </c>
      <c r="D67" s="19" t="s">
        <v>33</v>
      </c>
      <c r="E67" s="19" t="s">
        <v>35</v>
      </c>
      <c r="F67" s="26" t="s">
        <v>135</v>
      </c>
      <c r="G67" s="19" t="s">
        <v>46</v>
      </c>
      <c r="H67" s="19" t="s">
        <v>42</v>
      </c>
      <c r="I67" s="19" t="s">
        <v>26</v>
      </c>
      <c r="J67" s="77" t="s">
        <v>183</v>
      </c>
    </row>
    <row r="68" spans="2:10" x14ac:dyDescent="0.3">
      <c r="B68" s="19" t="s">
        <v>1</v>
      </c>
      <c r="C68" s="19" t="s">
        <v>4</v>
      </c>
      <c r="D68" s="19" t="s">
        <v>33</v>
      </c>
      <c r="E68" s="19" t="s">
        <v>34</v>
      </c>
      <c r="F68" s="26" t="s">
        <v>135</v>
      </c>
      <c r="G68" s="19" t="s">
        <v>46</v>
      </c>
      <c r="H68" s="19" t="s">
        <v>42</v>
      </c>
      <c r="I68" s="19" t="s">
        <v>26</v>
      </c>
      <c r="J68" s="77" t="s">
        <v>198</v>
      </c>
    </row>
    <row r="69" spans="2:10" x14ac:dyDescent="0.3">
      <c r="B69" s="19" t="s">
        <v>1</v>
      </c>
      <c r="C69" s="19" t="s">
        <v>4</v>
      </c>
      <c r="D69" s="19" t="s">
        <v>33</v>
      </c>
      <c r="E69" s="19" t="s">
        <v>39</v>
      </c>
      <c r="F69" s="26" t="s">
        <v>135</v>
      </c>
      <c r="G69" s="19" t="s">
        <v>46</v>
      </c>
      <c r="H69" s="19" t="s">
        <v>42</v>
      </c>
      <c r="I69" s="19" t="s">
        <v>26</v>
      </c>
      <c r="J69" s="77" t="s">
        <v>3</v>
      </c>
    </row>
    <row r="70" spans="2:10" x14ac:dyDescent="0.3">
      <c r="B70" s="19" t="s">
        <v>1</v>
      </c>
      <c r="C70" s="19" t="s">
        <v>4</v>
      </c>
      <c r="D70" s="19" t="s">
        <v>33</v>
      </c>
      <c r="E70" s="19" t="s">
        <v>47</v>
      </c>
      <c r="F70" s="26" t="s">
        <v>136</v>
      </c>
      <c r="G70" s="19" t="s">
        <v>46</v>
      </c>
      <c r="H70" s="19" t="s">
        <v>42</v>
      </c>
      <c r="I70" s="19" t="s">
        <v>32</v>
      </c>
      <c r="J70" s="71">
        <v>0.14874491000000001</v>
      </c>
    </row>
    <row r="71" spans="2:10" x14ac:dyDescent="0.3">
      <c r="B71" s="19" t="s">
        <v>1</v>
      </c>
      <c r="C71" s="19" t="s">
        <v>4</v>
      </c>
      <c r="D71" s="19" t="s">
        <v>33</v>
      </c>
      <c r="E71" s="19" t="s">
        <v>35</v>
      </c>
      <c r="F71" s="26" t="s">
        <v>136</v>
      </c>
      <c r="G71" s="19" t="s">
        <v>46</v>
      </c>
      <c r="H71" s="19" t="s">
        <v>42</v>
      </c>
      <c r="I71" s="19" t="s">
        <v>32</v>
      </c>
      <c r="J71" s="71">
        <v>1.0774153700000001E-2</v>
      </c>
    </row>
    <row r="72" spans="2:10" x14ac:dyDescent="0.3">
      <c r="B72" s="19" t="s">
        <v>1</v>
      </c>
      <c r="C72" s="19" t="s">
        <v>4</v>
      </c>
      <c r="D72" s="19" t="s">
        <v>33</v>
      </c>
      <c r="E72" s="19" t="s">
        <v>34</v>
      </c>
      <c r="F72" s="26" t="s">
        <v>136</v>
      </c>
      <c r="G72" s="19" t="s">
        <v>46</v>
      </c>
      <c r="H72" s="19" t="s">
        <v>42</v>
      </c>
      <c r="I72" s="19" t="s">
        <v>32</v>
      </c>
      <c r="J72" s="71">
        <v>0.135174723</v>
      </c>
    </row>
    <row r="73" spans="2:10" x14ac:dyDescent="0.3">
      <c r="B73" s="19" t="s">
        <v>1</v>
      </c>
      <c r="C73" s="19" t="s">
        <v>4</v>
      </c>
      <c r="D73" s="19" t="s">
        <v>33</v>
      </c>
      <c r="E73" s="19" t="s">
        <v>39</v>
      </c>
      <c r="F73" s="26" t="s">
        <v>136</v>
      </c>
      <c r="G73" s="19" t="s">
        <v>46</v>
      </c>
      <c r="H73" s="19" t="s">
        <v>42</v>
      </c>
      <c r="I73" s="19" t="s">
        <v>32</v>
      </c>
      <c r="J73" s="71">
        <v>2.7960334E-3</v>
      </c>
    </row>
    <row r="74" spans="2:10" x14ac:dyDescent="0.3">
      <c r="B74" s="19" t="s">
        <v>1</v>
      </c>
      <c r="C74" s="19" t="s">
        <v>4</v>
      </c>
      <c r="D74" s="19" t="s">
        <v>33</v>
      </c>
      <c r="E74" s="19" t="s">
        <v>47</v>
      </c>
      <c r="F74" s="26" t="s">
        <v>136</v>
      </c>
      <c r="G74" s="19" t="s">
        <v>46</v>
      </c>
      <c r="H74" s="19" t="s">
        <v>42</v>
      </c>
      <c r="I74" s="19" t="s">
        <v>26</v>
      </c>
      <c r="J74" s="77" t="s">
        <v>195</v>
      </c>
    </row>
    <row r="75" spans="2:10" x14ac:dyDescent="0.3">
      <c r="B75" s="19" t="s">
        <v>1</v>
      </c>
      <c r="C75" s="19" t="s">
        <v>4</v>
      </c>
      <c r="D75" s="19" t="s">
        <v>33</v>
      </c>
      <c r="E75" s="19" t="s">
        <v>35</v>
      </c>
      <c r="F75" s="26" t="s">
        <v>136</v>
      </c>
      <c r="G75" s="19" t="s">
        <v>46</v>
      </c>
      <c r="H75" s="19" t="s">
        <v>42</v>
      </c>
      <c r="I75" s="19" t="s">
        <v>26</v>
      </c>
      <c r="J75" s="77" t="s">
        <v>184</v>
      </c>
    </row>
    <row r="76" spans="2:10" x14ac:dyDescent="0.3">
      <c r="B76" s="19" t="s">
        <v>1</v>
      </c>
      <c r="C76" s="19" t="s">
        <v>4</v>
      </c>
      <c r="D76" s="19" t="s">
        <v>33</v>
      </c>
      <c r="E76" s="19" t="s">
        <v>34</v>
      </c>
      <c r="F76" s="26" t="s">
        <v>136</v>
      </c>
      <c r="G76" s="19" t="s">
        <v>46</v>
      </c>
      <c r="H76" s="19" t="s">
        <v>42</v>
      </c>
      <c r="I76" s="19" t="s">
        <v>26</v>
      </c>
      <c r="J76" s="77" t="s">
        <v>196</v>
      </c>
    </row>
    <row r="77" spans="2:10" x14ac:dyDescent="0.3">
      <c r="B77" s="19" t="s">
        <v>1</v>
      </c>
      <c r="C77" s="19" t="s">
        <v>4</v>
      </c>
      <c r="D77" s="19" t="s">
        <v>33</v>
      </c>
      <c r="E77" s="19" t="s">
        <v>39</v>
      </c>
      <c r="F77" s="26" t="s">
        <v>136</v>
      </c>
      <c r="G77" s="19" t="s">
        <v>46</v>
      </c>
      <c r="H77" s="19" t="s">
        <v>42</v>
      </c>
      <c r="I77" s="19" t="s">
        <v>26</v>
      </c>
      <c r="J77" s="77" t="s">
        <v>3</v>
      </c>
    </row>
    <row r="78" spans="2:10" x14ac:dyDescent="0.3">
      <c r="B78" s="19" t="s">
        <v>1</v>
      </c>
      <c r="C78" s="19" t="s">
        <v>4</v>
      </c>
      <c r="D78" s="19" t="s">
        <v>33</v>
      </c>
      <c r="E78" s="19" t="s">
        <v>47</v>
      </c>
      <c r="F78" s="26" t="s">
        <v>137</v>
      </c>
      <c r="G78" s="19" t="s">
        <v>46</v>
      </c>
      <c r="H78" s="19" t="s">
        <v>42</v>
      </c>
      <c r="I78" s="19" t="s">
        <v>32</v>
      </c>
      <c r="J78" s="71">
        <v>0.1989937229</v>
      </c>
    </row>
    <row r="79" spans="2:10" x14ac:dyDescent="0.3">
      <c r="B79" s="19" t="s">
        <v>1</v>
      </c>
      <c r="C79" s="19" t="s">
        <v>4</v>
      </c>
      <c r="D79" s="19" t="s">
        <v>33</v>
      </c>
      <c r="E79" s="19" t="s">
        <v>35</v>
      </c>
      <c r="F79" s="26" t="s">
        <v>137</v>
      </c>
      <c r="G79" s="19" t="s">
        <v>46</v>
      </c>
      <c r="H79" s="19" t="s">
        <v>42</v>
      </c>
      <c r="I79" s="19" t="s">
        <v>32</v>
      </c>
      <c r="J79" s="71">
        <v>7.2834340999999901E-3</v>
      </c>
    </row>
    <row r="80" spans="2:10" x14ac:dyDescent="0.3">
      <c r="B80" s="19" t="s">
        <v>1</v>
      </c>
      <c r="C80" s="19" t="s">
        <v>4</v>
      </c>
      <c r="D80" s="19" t="s">
        <v>33</v>
      </c>
      <c r="E80" s="19" t="s">
        <v>34</v>
      </c>
      <c r="F80" s="26" t="s">
        <v>137</v>
      </c>
      <c r="G80" s="19" t="s">
        <v>46</v>
      </c>
      <c r="H80" s="19" t="s">
        <v>42</v>
      </c>
      <c r="I80" s="19" t="s">
        <v>32</v>
      </c>
      <c r="J80" s="71">
        <v>0.19171028870000001</v>
      </c>
    </row>
    <row r="81" spans="2:10" x14ac:dyDescent="0.3">
      <c r="B81" s="19" t="s">
        <v>1</v>
      </c>
      <c r="C81" s="19" t="s">
        <v>4</v>
      </c>
      <c r="D81" s="19" t="s">
        <v>33</v>
      </c>
      <c r="E81" s="19" t="s">
        <v>39</v>
      </c>
      <c r="F81" s="26" t="s">
        <v>137</v>
      </c>
      <c r="G81" s="19" t="s">
        <v>46</v>
      </c>
      <c r="H81" s="19" t="s">
        <v>42</v>
      </c>
      <c r="I81" s="19" t="s">
        <v>32</v>
      </c>
      <c r="J81" s="71">
        <v>0</v>
      </c>
    </row>
    <row r="82" spans="2:10" x14ac:dyDescent="0.3">
      <c r="B82" s="19" t="s">
        <v>1</v>
      </c>
      <c r="C82" s="19" t="s">
        <v>4</v>
      </c>
      <c r="D82" s="19" t="s">
        <v>33</v>
      </c>
      <c r="E82" s="19" t="s">
        <v>47</v>
      </c>
      <c r="F82" s="26" t="s">
        <v>137</v>
      </c>
      <c r="G82" s="19" t="s">
        <v>46</v>
      </c>
      <c r="H82" s="19" t="s">
        <v>42</v>
      </c>
      <c r="I82" s="19" t="s">
        <v>26</v>
      </c>
      <c r="J82" s="77" t="s">
        <v>193</v>
      </c>
    </row>
    <row r="83" spans="2:10" x14ac:dyDescent="0.3">
      <c r="B83" s="19" t="s">
        <v>1</v>
      </c>
      <c r="C83" s="19" t="s">
        <v>4</v>
      </c>
      <c r="D83" s="19" t="s">
        <v>33</v>
      </c>
      <c r="E83" s="19" t="s">
        <v>35</v>
      </c>
      <c r="F83" s="26" t="s">
        <v>137</v>
      </c>
      <c r="G83" s="19" t="s">
        <v>46</v>
      </c>
      <c r="H83" s="19" t="s">
        <v>42</v>
      </c>
      <c r="I83" s="19" t="s">
        <v>26</v>
      </c>
      <c r="J83" s="77" t="s">
        <v>3</v>
      </c>
    </row>
    <row r="84" spans="2:10" x14ac:dyDescent="0.3">
      <c r="B84" s="19" t="s">
        <v>1</v>
      </c>
      <c r="C84" s="19" t="s">
        <v>4</v>
      </c>
      <c r="D84" s="19" t="s">
        <v>33</v>
      </c>
      <c r="E84" s="19" t="s">
        <v>34</v>
      </c>
      <c r="F84" s="26" t="s">
        <v>137</v>
      </c>
      <c r="G84" s="19" t="s">
        <v>46</v>
      </c>
      <c r="H84" s="19" t="s">
        <v>42</v>
      </c>
      <c r="I84" s="19" t="s">
        <v>26</v>
      </c>
      <c r="J84" s="77" t="s">
        <v>202</v>
      </c>
    </row>
    <row r="85" spans="2:10" x14ac:dyDescent="0.3">
      <c r="B85" s="19" t="s">
        <v>1</v>
      </c>
      <c r="C85" s="19" t="s">
        <v>4</v>
      </c>
      <c r="D85" s="19" t="s">
        <v>33</v>
      </c>
      <c r="E85" s="19" t="s">
        <v>39</v>
      </c>
      <c r="F85" s="26" t="s">
        <v>137</v>
      </c>
      <c r="G85" s="19" t="s">
        <v>46</v>
      </c>
      <c r="H85" s="19" t="s">
        <v>42</v>
      </c>
      <c r="I85" s="19" t="s">
        <v>26</v>
      </c>
      <c r="J85" s="77" t="s">
        <v>181</v>
      </c>
    </row>
    <row r="86" spans="2:10" x14ac:dyDescent="0.3">
      <c r="B86" s="19" t="s">
        <v>1</v>
      </c>
      <c r="C86" s="19" t="s">
        <v>4</v>
      </c>
      <c r="D86" s="19" t="s">
        <v>33</v>
      </c>
      <c r="E86" s="19" t="s">
        <v>47</v>
      </c>
      <c r="F86" s="26" t="s">
        <v>138</v>
      </c>
      <c r="G86" s="19" t="s">
        <v>46</v>
      </c>
      <c r="H86" s="19" t="s">
        <v>42</v>
      </c>
      <c r="I86" s="19" t="s">
        <v>32</v>
      </c>
      <c r="J86" s="71">
        <v>0.1199813439</v>
      </c>
    </row>
    <row r="87" spans="2:10" x14ac:dyDescent="0.3">
      <c r="B87" s="19" t="s">
        <v>1</v>
      </c>
      <c r="C87" s="19" t="s">
        <v>4</v>
      </c>
      <c r="D87" s="19" t="s">
        <v>33</v>
      </c>
      <c r="E87" s="19" t="s">
        <v>35</v>
      </c>
      <c r="F87" s="26" t="s">
        <v>138</v>
      </c>
      <c r="G87" s="19" t="s">
        <v>46</v>
      </c>
      <c r="H87" s="19" t="s">
        <v>42</v>
      </c>
      <c r="I87" s="19" t="s">
        <v>32</v>
      </c>
      <c r="J87" s="71">
        <v>2.0910149900000001E-2</v>
      </c>
    </row>
    <row r="88" spans="2:10" x14ac:dyDescent="0.3">
      <c r="B88" s="19" t="s">
        <v>1</v>
      </c>
      <c r="C88" s="19" t="s">
        <v>4</v>
      </c>
      <c r="D88" s="19" t="s">
        <v>33</v>
      </c>
      <c r="E88" s="19" t="s">
        <v>34</v>
      </c>
      <c r="F88" s="26" t="s">
        <v>138</v>
      </c>
      <c r="G88" s="19" t="s">
        <v>46</v>
      </c>
      <c r="H88" s="19" t="s">
        <v>42</v>
      </c>
      <c r="I88" s="19" t="s">
        <v>32</v>
      </c>
      <c r="J88" s="71">
        <v>9.1468751400000006E-2</v>
      </c>
    </row>
    <row r="89" spans="2:10" x14ac:dyDescent="0.3">
      <c r="B89" s="19" t="s">
        <v>1</v>
      </c>
      <c r="C89" s="19" t="s">
        <v>4</v>
      </c>
      <c r="D89" s="19" t="s">
        <v>33</v>
      </c>
      <c r="E89" s="19" t="s">
        <v>39</v>
      </c>
      <c r="F89" s="26" t="s">
        <v>138</v>
      </c>
      <c r="G89" s="19" t="s">
        <v>46</v>
      </c>
      <c r="H89" s="19" t="s">
        <v>42</v>
      </c>
      <c r="I89" s="19" t="s">
        <v>32</v>
      </c>
      <c r="J89" s="71">
        <v>7.6024426999999903E-3</v>
      </c>
    </row>
    <row r="90" spans="2:10" x14ac:dyDescent="0.3">
      <c r="B90" s="19" t="s">
        <v>1</v>
      </c>
      <c r="C90" s="19" t="s">
        <v>4</v>
      </c>
      <c r="D90" s="19" t="s">
        <v>33</v>
      </c>
      <c r="E90" s="19" t="s">
        <v>47</v>
      </c>
      <c r="F90" s="26" t="s">
        <v>138</v>
      </c>
      <c r="G90" s="19" t="s">
        <v>46</v>
      </c>
      <c r="H90" s="19" t="s">
        <v>42</v>
      </c>
      <c r="I90" s="19" t="s">
        <v>26</v>
      </c>
      <c r="J90" s="77" t="s">
        <v>189</v>
      </c>
    </row>
    <row r="91" spans="2:10" x14ac:dyDescent="0.3">
      <c r="B91" s="19" t="s">
        <v>1</v>
      </c>
      <c r="C91" s="19" t="s">
        <v>4</v>
      </c>
      <c r="D91" s="19" t="s">
        <v>33</v>
      </c>
      <c r="E91" s="19" t="s">
        <v>35</v>
      </c>
      <c r="F91" s="26" t="s">
        <v>138</v>
      </c>
      <c r="G91" s="19" t="s">
        <v>46</v>
      </c>
      <c r="H91" s="19" t="s">
        <v>42</v>
      </c>
      <c r="I91" s="19" t="s">
        <v>26</v>
      </c>
      <c r="J91" s="77" t="s">
        <v>184</v>
      </c>
    </row>
    <row r="92" spans="2:10" x14ac:dyDescent="0.3">
      <c r="B92" s="19" t="s">
        <v>1</v>
      </c>
      <c r="C92" s="19" t="s">
        <v>4</v>
      </c>
      <c r="D92" s="19" t="s">
        <v>33</v>
      </c>
      <c r="E92" s="19" t="s">
        <v>34</v>
      </c>
      <c r="F92" s="26" t="s">
        <v>138</v>
      </c>
      <c r="G92" s="19" t="s">
        <v>46</v>
      </c>
      <c r="H92" s="19" t="s">
        <v>42</v>
      </c>
      <c r="I92" s="19" t="s">
        <v>26</v>
      </c>
      <c r="J92" s="77" t="s">
        <v>190</v>
      </c>
    </row>
    <row r="93" spans="2:10" x14ac:dyDescent="0.3">
      <c r="B93" s="19" t="s">
        <v>1</v>
      </c>
      <c r="C93" s="19" t="s">
        <v>4</v>
      </c>
      <c r="D93" s="19" t="s">
        <v>33</v>
      </c>
      <c r="E93" s="19" t="s">
        <v>39</v>
      </c>
      <c r="F93" s="26" t="s">
        <v>138</v>
      </c>
      <c r="G93" s="19" t="s">
        <v>46</v>
      </c>
      <c r="H93" s="19" t="s">
        <v>42</v>
      </c>
      <c r="I93" s="19" t="s">
        <v>26</v>
      </c>
      <c r="J93" s="77" t="s">
        <v>3</v>
      </c>
    </row>
    <row r="94" spans="2:10" x14ac:dyDescent="0.3">
      <c r="B94" s="19" t="s">
        <v>1</v>
      </c>
      <c r="C94" s="19" t="s">
        <v>4</v>
      </c>
      <c r="D94" s="19" t="s">
        <v>33</v>
      </c>
      <c r="E94" s="19" t="s">
        <v>47</v>
      </c>
      <c r="F94" s="26" t="s">
        <v>139</v>
      </c>
      <c r="G94" s="19" t="s">
        <v>46</v>
      </c>
      <c r="H94" s="19" t="s">
        <v>42</v>
      </c>
      <c r="I94" s="19" t="s">
        <v>32</v>
      </c>
      <c r="J94" s="71">
        <v>0.1215819695</v>
      </c>
    </row>
    <row r="95" spans="2:10" x14ac:dyDescent="0.3">
      <c r="B95" s="19" t="s">
        <v>1</v>
      </c>
      <c r="C95" s="19" t="s">
        <v>4</v>
      </c>
      <c r="D95" s="19" t="s">
        <v>33</v>
      </c>
      <c r="E95" s="19" t="s">
        <v>35</v>
      </c>
      <c r="F95" s="26" t="s">
        <v>139</v>
      </c>
      <c r="G95" s="19" t="s">
        <v>46</v>
      </c>
      <c r="H95" s="19" t="s">
        <v>42</v>
      </c>
      <c r="I95" s="19" t="s">
        <v>32</v>
      </c>
      <c r="J95" s="71">
        <v>0</v>
      </c>
    </row>
    <row r="96" spans="2:10" x14ac:dyDescent="0.3">
      <c r="B96" s="19" t="s">
        <v>1</v>
      </c>
      <c r="C96" s="19" t="s">
        <v>4</v>
      </c>
      <c r="D96" s="19" t="s">
        <v>33</v>
      </c>
      <c r="E96" s="19" t="s">
        <v>34</v>
      </c>
      <c r="F96" s="26" t="s">
        <v>139</v>
      </c>
      <c r="G96" s="19" t="s">
        <v>46</v>
      </c>
      <c r="H96" s="19" t="s">
        <v>42</v>
      </c>
      <c r="I96" s="19" t="s">
        <v>32</v>
      </c>
      <c r="J96" s="71">
        <v>0.1215819695</v>
      </c>
    </row>
    <row r="97" spans="2:10" x14ac:dyDescent="0.3">
      <c r="B97" s="19" t="s">
        <v>1</v>
      </c>
      <c r="C97" s="19" t="s">
        <v>4</v>
      </c>
      <c r="D97" s="19" t="s">
        <v>33</v>
      </c>
      <c r="E97" s="19" t="s">
        <v>39</v>
      </c>
      <c r="F97" s="26" t="s">
        <v>139</v>
      </c>
      <c r="G97" s="19" t="s">
        <v>46</v>
      </c>
      <c r="H97" s="19" t="s">
        <v>42</v>
      </c>
      <c r="I97" s="19" t="s">
        <v>32</v>
      </c>
      <c r="J97" s="71">
        <v>0</v>
      </c>
    </row>
    <row r="98" spans="2:10" x14ac:dyDescent="0.3">
      <c r="B98" s="19" t="s">
        <v>1</v>
      </c>
      <c r="C98" s="19" t="s">
        <v>4</v>
      </c>
      <c r="D98" s="19" t="s">
        <v>33</v>
      </c>
      <c r="E98" s="19" t="s">
        <v>47</v>
      </c>
      <c r="F98" s="26" t="s">
        <v>139</v>
      </c>
      <c r="G98" s="19" t="s">
        <v>46</v>
      </c>
      <c r="H98" s="19" t="s">
        <v>42</v>
      </c>
      <c r="I98" s="19" t="s">
        <v>26</v>
      </c>
      <c r="J98" s="77" t="s">
        <v>199</v>
      </c>
    </row>
    <row r="99" spans="2:10" x14ac:dyDescent="0.3">
      <c r="B99" s="19" t="s">
        <v>1</v>
      </c>
      <c r="C99" s="19" t="s">
        <v>4</v>
      </c>
      <c r="D99" s="19" t="s">
        <v>33</v>
      </c>
      <c r="E99" s="19" t="s">
        <v>35</v>
      </c>
      <c r="F99" s="26" t="s">
        <v>139</v>
      </c>
      <c r="G99" s="19" t="s">
        <v>46</v>
      </c>
      <c r="H99" s="19" t="s">
        <v>42</v>
      </c>
      <c r="I99" s="19" t="s">
        <v>26</v>
      </c>
      <c r="J99" s="77" t="s">
        <v>181</v>
      </c>
    </row>
    <row r="100" spans="2:10" x14ac:dyDescent="0.3">
      <c r="B100" s="19" t="s">
        <v>1</v>
      </c>
      <c r="C100" s="19" t="s">
        <v>4</v>
      </c>
      <c r="D100" s="19" t="s">
        <v>33</v>
      </c>
      <c r="E100" s="19" t="s">
        <v>34</v>
      </c>
      <c r="F100" s="26" t="s">
        <v>139</v>
      </c>
      <c r="G100" s="19" t="s">
        <v>46</v>
      </c>
      <c r="H100" s="19" t="s">
        <v>42</v>
      </c>
      <c r="I100" s="19" t="s">
        <v>26</v>
      </c>
      <c r="J100" s="77" t="s">
        <v>199</v>
      </c>
    </row>
    <row r="101" spans="2:10" x14ac:dyDescent="0.3">
      <c r="B101" s="19" t="s">
        <v>1</v>
      </c>
      <c r="C101" s="19" t="s">
        <v>4</v>
      </c>
      <c r="D101" s="19" t="s">
        <v>33</v>
      </c>
      <c r="E101" s="19" t="s">
        <v>39</v>
      </c>
      <c r="F101" s="26" t="s">
        <v>139</v>
      </c>
      <c r="G101" s="19" t="s">
        <v>46</v>
      </c>
      <c r="H101" s="19" t="s">
        <v>42</v>
      </c>
      <c r="I101" s="19" t="s">
        <v>26</v>
      </c>
      <c r="J101" s="77" t="s">
        <v>181</v>
      </c>
    </row>
    <row r="102" spans="2:10" x14ac:dyDescent="0.3">
      <c r="B102" s="19" t="s">
        <v>1</v>
      </c>
      <c r="C102" s="19" t="s">
        <v>4</v>
      </c>
      <c r="D102" s="19" t="s">
        <v>33</v>
      </c>
      <c r="E102" s="19" t="s">
        <v>47</v>
      </c>
      <c r="F102" s="26" t="s">
        <v>140</v>
      </c>
      <c r="G102" s="19" t="s">
        <v>46</v>
      </c>
      <c r="H102" s="19" t="s">
        <v>42</v>
      </c>
      <c r="I102" s="19" t="s">
        <v>32</v>
      </c>
      <c r="J102" s="71">
        <v>0.1181943127</v>
      </c>
    </row>
    <row r="103" spans="2:10" x14ac:dyDescent="0.3">
      <c r="B103" s="19" t="s">
        <v>1</v>
      </c>
      <c r="C103" s="19" t="s">
        <v>4</v>
      </c>
      <c r="D103" s="19" t="s">
        <v>33</v>
      </c>
      <c r="E103" s="19" t="s">
        <v>35</v>
      </c>
      <c r="F103" s="26" t="s">
        <v>140</v>
      </c>
      <c r="G103" s="19" t="s">
        <v>46</v>
      </c>
      <c r="H103" s="19" t="s">
        <v>42</v>
      </c>
      <c r="I103" s="19" t="s">
        <v>32</v>
      </c>
      <c r="J103" s="71">
        <v>1.35975709E-2</v>
      </c>
    </row>
    <row r="104" spans="2:10" x14ac:dyDescent="0.3">
      <c r="B104" s="19" t="s">
        <v>1</v>
      </c>
      <c r="C104" s="19" t="s">
        <v>4</v>
      </c>
      <c r="D104" s="19" t="s">
        <v>33</v>
      </c>
      <c r="E104" s="19" t="s">
        <v>34</v>
      </c>
      <c r="F104" s="26" t="s">
        <v>140</v>
      </c>
      <c r="G104" s="19" t="s">
        <v>46</v>
      </c>
      <c r="H104" s="19" t="s">
        <v>42</v>
      </c>
      <c r="I104" s="19" t="s">
        <v>32</v>
      </c>
      <c r="J104" s="71">
        <v>9.9790332499999898E-2</v>
      </c>
    </row>
    <row r="105" spans="2:10" x14ac:dyDescent="0.3">
      <c r="B105" s="19" t="s">
        <v>1</v>
      </c>
      <c r="C105" s="19" t="s">
        <v>4</v>
      </c>
      <c r="D105" s="19" t="s">
        <v>33</v>
      </c>
      <c r="E105" s="19" t="s">
        <v>39</v>
      </c>
      <c r="F105" s="26" t="s">
        <v>140</v>
      </c>
      <c r="G105" s="19" t="s">
        <v>46</v>
      </c>
      <c r="H105" s="19" t="s">
        <v>42</v>
      </c>
      <c r="I105" s="19" t="s">
        <v>32</v>
      </c>
      <c r="J105" s="71">
        <v>4.8064092999999903E-3</v>
      </c>
    </row>
    <row r="106" spans="2:10" x14ac:dyDescent="0.3">
      <c r="B106" s="19" t="s">
        <v>1</v>
      </c>
      <c r="C106" s="19" t="s">
        <v>4</v>
      </c>
      <c r="D106" s="19" t="s">
        <v>33</v>
      </c>
      <c r="E106" s="19" t="s">
        <v>47</v>
      </c>
      <c r="F106" s="26" t="s">
        <v>140</v>
      </c>
      <c r="G106" s="19" t="s">
        <v>46</v>
      </c>
      <c r="H106" s="19" t="s">
        <v>42</v>
      </c>
      <c r="I106" s="19" t="s">
        <v>26</v>
      </c>
      <c r="J106" s="77" t="s">
        <v>198</v>
      </c>
    </row>
    <row r="107" spans="2:10" x14ac:dyDescent="0.3">
      <c r="B107" s="19" t="s">
        <v>1</v>
      </c>
      <c r="C107" s="19" t="s">
        <v>4</v>
      </c>
      <c r="D107" s="19" t="s">
        <v>33</v>
      </c>
      <c r="E107" s="19" t="s">
        <v>35</v>
      </c>
      <c r="F107" s="26" t="s">
        <v>140</v>
      </c>
      <c r="G107" s="19" t="s">
        <v>46</v>
      </c>
      <c r="H107" s="19" t="s">
        <v>42</v>
      </c>
      <c r="I107" s="19" t="s">
        <v>26</v>
      </c>
      <c r="J107" s="77" t="s">
        <v>3</v>
      </c>
    </row>
    <row r="108" spans="2:10" x14ac:dyDescent="0.3">
      <c r="B108" s="19" t="s">
        <v>1</v>
      </c>
      <c r="C108" s="19" t="s">
        <v>4</v>
      </c>
      <c r="D108" s="19" t="s">
        <v>33</v>
      </c>
      <c r="E108" s="19" t="s">
        <v>34</v>
      </c>
      <c r="F108" s="26" t="s">
        <v>140</v>
      </c>
      <c r="G108" s="19" t="s">
        <v>46</v>
      </c>
      <c r="H108" s="19" t="s">
        <v>42</v>
      </c>
      <c r="I108" s="19" t="s">
        <v>26</v>
      </c>
      <c r="J108" s="77" t="s">
        <v>201</v>
      </c>
    </row>
    <row r="109" spans="2:10" x14ac:dyDescent="0.3">
      <c r="B109" s="19" t="s">
        <v>1</v>
      </c>
      <c r="C109" s="19" t="s">
        <v>4</v>
      </c>
      <c r="D109" s="19" t="s">
        <v>33</v>
      </c>
      <c r="E109" s="19" t="s">
        <v>39</v>
      </c>
      <c r="F109" s="26" t="s">
        <v>140</v>
      </c>
      <c r="G109" s="19" t="s">
        <v>46</v>
      </c>
      <c r="H109" s="19" t="s">
        <v>42</v>
      </c>
      <c r="I109" s="19" t="s">
        <v>26</v>
      </c>
      <c r="J109" s="77" t="s">
        <v>3</v>
      </c>
    </row>
    <row r="110" spans="2:10" x14ac:dyDescent="0.3">
      <c r="B110" s="19" t="s">
        <v>1</v>
      </c>
      <c r="C110" s="19" t="s">
        <v>4</v>
      </c>
      <c r="D110" s="19" t="s">
        <v>33</v>
      </c>
      <c r="E110" s="19" t="s">
        <v>47</v>
      </c>
      <c r="F110" s="26" t="s">
        <v>141</v>
      </c>
      <c r="G110" s="19" t="s">
        <v>46</v>
      </c>
      <c r="H110" s="19" t="s">
        <v>42</v>
      </c>
      <c r="I110" s="19" t="s">
        <v>32</v>
      </c>
      <c r="J110" s="71">
        <v>0.1098085944</v>
      </c>
    </row>
    <row r="111" spans="2:10" x14ac:dyDescent="0.3">
      <c r="B111" s="19" t="s">
        <v>1</v>
      </c>
      <c r="C111" s="19" t="s">
        <v>4</v>
      </c>
      <c r="D111" s="19" t="s">
        <v>33</v>
      </c>
      <c r="E111" s="19" t="s">
        <v>35</v>
      </c>
      <c r="F111" s="26" t="s">
        <v>141</v>
      </c>
      <c r="G111" s="19" t="s">
        <v>46</v>
      </c>
      <c r="H111" s="19" t="s">
        <v>42</v>
      </c>
      <c r="I111" s="19" t="s">
        <v>32</v>
      </c>
      <c r="J111" s="71">
        <v>3.8623234000000001E-3</v>
      </c>
    </row>
    <row r="112" spans="2:10" x14ac:dyDescent="0.3">
      <c r="B112" s="19" t="s">
        <v>1</v>
      </c>
      <c r="C112" s="19" t="s">
        <v>4</v>
      </c>
      <c r="D112" s="19" t="s">
        <v>33</v>
      </c>
      <c r="E112" s="19" t="s">
        <v>34</v>
      </c>
      <c r="F112" s="26" t="s">
        <v>141</v>
      </c>
      <c r="G112" s="19" t="s">
        <v>46</v>
      </c>
      <c r="H112" s="19" t="s">
        <v>42</v>
      </c>
      <c r="I112" s="19" t="s">
        <v>32</v>
      </c>
      <c r="J112" s="71">
        <v>0.105946270999999</v>
      </c>
    </row>
    <row r="113" spans="2:10" x14ac:dyDescent="0.3">
      <c r="B113" s="19" t="s">
        <v>1</v>
      </c>
      <c r="C113" s="19" t="s">
        <v>4</v>
      </c>
      <c r="D113" s="19" t="s">
        <v>33</v>
      </c>
      <c r="E113" s="19" t="s">
        <v>39</v>
      </c>
      <c r="F113" s="26" t="s">
        <v>141</v>
      </c>
      <c r="G113" s="19" t="s">
        <v>46</v>
      </c>
      <c r="H113" s="19" t="s">
        <v>42</v>
      </c>
      <c r="I113" s="19" t="s">
        <v>32</v>
      </c>
      <c r="J113" s="71">
        <v>0</v>
      </c>
    </row>
    <row r="114" spans="2:10" x14ac:dyDescent="0.3">
      <c r="B114" s="19" t="s">
        <v>1</v>
      </c>
      <c r="C114" s="19" t="s">
        <v>4</v>
      </c>
      <c r="D114" s="19" t="s">
        <v>33</v>
      </c>
      <c r="E114" s="19" t="s">
        <v>47</v>
      </c>
      <c r="F114" s="26" t="s">
        <v>141</v>
      </c>
      <c r="G114" s="19" t="s">
        <v>46</v>
      </c>
      <c r="H114" s="19" t="s">
        <v>42</v>
      </c>
      <c r="I114" s="19" t="s">
        <v>26</v>
      </c>
      <c r="J114" s="77" t="s">
        <v>199</v>
      </c>
    </row>
    <row r="115" spans="2:10" x14ac:dyDescent="0.3">
      <c r="B115" s="19" t="s">
        <v>1</v>
      </c>
      <c r="C115" s="19" t="s">
        <v>4</v>
      </c>
      <c r="D115" s="19" t="s">
        <v>33</v>
      </c>
      <c r="E115" s="19" t="s">
        <v>35</v>
      </c>
      <c r="F115" s="26" t="s">
        <v>141</v>
      </c>
      <c r="G115" s="19" t="s">
        <v>46</v>
      </c>
      <c r="H115" s="19" t="s">
        <v>42</v>
      </c>
      <c r="I115" s="19" t="s">
        <v>26</v>
      </c>
      <c r="J115" s="77" t="s">
        <v>3</v>
      </c>
    </row>
    <row r="116" spans="2:10" x14ac:dyDescent="0.3">
      <c r="B116" s="19" t="s">
        <v>1</v>
      </c>
      <c r="C116" s="19" t="s">
        <v>4</v>
      </c>
      <c r="D116" s="19" t="s">
        <v>33</v>
      </c>
      <c r="E116" s="19" t="s">
        <v>34</v>
      </c>
      <c r="F116" s="26" t="s">
        <v>141</v>
      </c>
      <c r="G116" s="19" t="s">
        <v>46</v>
      </c>
      <c r="H116" s="19" t="s">
        <v>42</v>
      </c>
      <c r="I116" s="19" t="s">
        <v>26</v>
      </c>
      <c r="J116" s="77" t="s">
        <v>200</v>
      </c>
    </row>
    <row r="117" spans="2:10" x14ac:dyDescent="0.3">
      <c r="B117" s="19" t="s">
        <v>1</v>
      </c>
      <c r="C117" s="19" t="s">
        <v>4</v>
      </c>
      <c r="D117" s="19" t="s">
        <v>33</v>
      </c>
      <c r="E117" s="19" t="s">
        <v>39</v>
      </c>
      <c r="F117" s="26" t="s">
        <v>141</v>
      </c>
      <c r="G117" s="19" t="s">
        <v>46</v>
      </c>
      <c r="H117" s="19" t="s">
        <v>42</v>
      </c>
      <c r="I117" s="19" t="s">
        <v>26</v>
      </c>
      <c r="J117" s="77" t="s">
        <v>181</v>
      </c>
    </row>
    <row r="118" spans="2:10" x14ac:dyDescent="0.3">
      <c r="B118" s="19" t="s">
        <v>1</v>
      </c>
      <c r="C118" s="19" t="s">
        <v>4</v>
      </c>
      <c r="D118" s="19" t="s">
        <v>33</v>
      </c>
      <c r="E118" s="19" t="s">
        <v>47</v>
      </c>
      <c r="F118" s="26" t="s">
        <v>142</v>
      </c>
      <c r="G118" s="19" t="s">
        <v>46</v>
      </c>
      <c r="H118" s="19" t="s">
        <v>42</v>
      </c>
      <c r="I118" s="19" t="s">
        <v>32</v>
      </c>
      <c r="J118" s="71">
        <v>0.13667352669999899</v>
      </c>
    </row>
    <row r="119" spans="2:10" x14ac:dyDescent="0.3">
      <c r="B119" s="19" t="s">
        <v>1</v>
      </c>
      <c r="C119" s="19" t="s">
        <v>4</v>
      </c>
      <c r="D119" s="19" t="s">
        <v>33</v>
      </c>
      <c r="E119" s="19" t="s">
        <v>35</v>
      </c>
      <c r="F119" s="26" t="s">
        <v>142</v>
      </c>
      <c r="G119" s="19" t="s">
        <v>46</v>
      </c>
      <c r="H119" s="19" t="s">
        <v>42</v>
      </c>
      <c r="I119" s="19" t="s">
        <v>32</v>
      </c>
      <c r="J119" s="71">
        <v>3.8623234000000001E-3</v>
      </c>
    </row>
    <row r="120" spans="2:10" x14ac:dyDescent="0.3">
      <c r="B120" s="19" t="s">
        <v>1</v>
      </c>
      <c r="C120" s="19" t="s">
        <v>4</v>
      </c>
      <c r="D120" s="19" t="s">
        <v>33</v>
      </c>
      <c r="E120" s="19" t="s">
        <v>34</v>
      </c>
      <c r="F120" s="26" t="s">
        <v>142</v>
      </c>
      <c r="G120" s="19" t="s">
        <v>46</v>
      </c>
      <c r="H120" s="19" t="s">
        <v>42</v>
      </c>
      <c r="I120" s="19" t="s">
        <v>32</v>
      </c>
      <c r="J120" s="71">
        <v>0.13281120330000001</v>
      </c>
    </row>
    <row r="121" spans="2:10" x14ac:dyDescent="0.3">
      <c r="B121" s="19" t="s">
        <v>1</v>
      </c>
      <c r="C121" s="19" t="s">
        <v>4</v>
      </c>
      <c r="D121" s="19" t="s">
        <v>33</v>
      </c>
      <c r="E121" s="19" t="s">
        <v>39</v>
      </c>
      <c r="F121" s="26" t="s">
        <v>142</v>
      </c>
      <c r="G121" s="19" t="s">
        <v>46</v>
      </c>
      <c r="H121" s="19" t="s">
        <v>42</v>
      </c>
      <c r="I121" s="19" t="s">
        <v>32</v>
      </c>
      <c r="J121" s="71">
        <v>0</v>
      </c>
    </row>
    <row r="122" spans="2:10" x14ac:dyDescent="0.3">
      <c r="B122" s="19" t="s">
        <v>1</v>
      </c>
      <c r="C122" s="19" t="s">
        <v>4</v>
      </c>
      <c r="D122" s="19" t="s">
        <v>33</v>
      </c>
      <c r="E122" s="19" t="s">
        <v>47</v>
      </c>
      <c r="F122" s="26" t="s">
        <v>142</v>
      </c>
      <c r="G122" s="19" t="s">
        <v>46</v>
      </c>
      <c r="H122" s="19" t="s">
        <v>42</v>
      </c>
      <c r="I122" s="19" t="s">
        <v>26</v>
      </c>
      <c r="J122" s="77" t="s">
        <v>191</v>
      </c>
    </row>
    <row r="123" spans="2:10" x14ac:dyDescent="0.3">
      <c r="B123" s="19" t="s">
        <v>1</v>
      </c>
      <c r="C123" s="19" t="s">
        <v>4</v>
      </c>
      <c r="D123" s="19" t="s">
        <v>33</v>
      </c>
      <c r="E123" s="19" t="s">
        <v>35</v>
      </c>
      <c r="F123" s="26" t="s">
        <v>142</v>
      </c>
      <c r="G123" s="19" t="s">
        <v>46</v>
      </c>
      <c r="H123" s="19" t="s">
        <v>42</v>
      </c>
      <c r="I123" s="19" t="s">
        <v>26</v>
      </c>
      <c r="J123" s="77" t="s">
        <v>3</v>
      </c>
    </row>
    <row r="124" spans="2:10" x14ac:dyDescent="0.3">
      <c r="B124" s="19" t="s">
        <v>1</v>
      </c>
      <c r="C124" s="19" t="s">
        <v>4</v>
      </c>
      <c r="D124" s="19" t="s">
        <v>33</v>
      </c>
      <c r="E124" s="19" t="s">
        <v>34</v>
      </c>
      <c r="F124" s="26" t="s">
        <v>142</v>
      </c>
      <c r="G124" s="19" t="s">
        <v>46</v>
      </c>
      <c r="H124" s="19" t="s">
        <v>42</v>
      </c>
      <c r="I124" s="19" t="s">
        <v>26</v>
      </c>
      <c r="J124" s="77" t="s">
        <v>192</v>
      </c>
    </row>
    <row r="125" spans="2:10" x14ac:dyDescent="0.3">
      <c r="B125" s="19" t="s">
        <v>1</v>
      </c>
      <c r="C125" s="19" t="s">
        <v>4</v>
      </c>
      <c r="D125" s="19" t="s">
        <v>33</v>
      </c>
      <c r="E125" s="19" t="s">
        <v>39</v>
      </c>
      <c r="F125" s="26" t="s">
        <v>142</v>
      </c>
      <c r="G125" s="19" t="s">
        <v>46</v>
      </c>
      <c r="H125" s="19" t="s">
        <v>42</v>
      </c>
      <c r="I125" s="19" t="s">
        <v>26</v>
      </c>
      <c r="J125" s="77" t="s">
        <v>181</v>
      </c>
    </row>
    <row r="126" spans="2:10" x14ac:dyDescent="0.3">
      <c r="B126" s="19" t="s">
        <v>1</v>
      </c>
      <c r="C126" s="19" t="s">
        <v>4</v>
      </c>
      <c r="D126" s="19" t="s">
        <v>33</v>
      </c>
      <c r="E126" s="19" t="s">
        <v>47</v>
      </c>
      <c r="F126" s="26" t="s">
        <v>143</v>
      </c>
      <c r="G126" s="19" t="s">
        <v>46</v>
      </c>
      <c r="H126" s="19" t="s">
        <v>42</v>
      </c>
      <c r="I126" s="19" t="s">
        <v>32</v>
      </c>
      <c r="J126" s="71">
        <v>0.22835925300000001</v>
      </c>
    </row>
    <row r="127" spans="2:10" x14ac:dyDescent="0.3">
      <c r="B127" s="19" t="s">
        <v>1</v>
      </c>
      <c r="C127" s="19" t="s">
        <v>4</v>
      </c>
      <c r="D127" s="19" t="s">
        <v>33</v>
      </c>
      <c r="E127" s="19" t="s">
        <v>35</v>
      </c>
      <c r="F127" s="26" t="s">
        <v>143</v>
      </c>
      <c r="G127" s="19" t="s">
        <v>46</v>
      </c>
      <c r="H127" s="19" t="s">
        <v>42</v>
      </c>
      <c r="I127" s="19" t="s">
        <v>32</v>
      </c>
      <c r="J127" s="71">
        <v>9.2599021999999892E-3</v>
      </c>
    </row>
    <row r="128" spans="2:10" x14ac:dyDescent="0.3">
      <c r="B128" s="19" t="s">
        <v>1</v>
      </c>
      <c r="C128" s="19" t="s">
        <v>4</v>
      </c>
      <c r="D128" s="19" t="s">
        <v>33</v>
      </c>
      <c r="E128" s="19" t="s">
        <v>34</v>
      </c>
      <c r="F128" s="26" t="s">
        <v>143</v>
      </c>
      <c r="G128" s="19" t="s">
        <v>46</v>
      </c>
      <c r="H128" s="19" t="s">
        <v>42</v>
      </c>
      <c r="I128" s="19" t="s">
        <v>32</v>
      </c>
      <c r="J128" s="71">
        <v>0.21909935080000001</v>
      </c>
    </row>
    <row r="129" spans="2:10" x14ac:dyDescent="0.3">
      <c r="B129" s="19" t="s">
        <v>1</v>
      </c>
      <c r="C129" s="19" t="s">
        <v>4</v>
      </c>
      <c r="D129" s="19" t="s">
        <v>33</v>
      </c>
      <c r="E129" s="19" t="s">
        <v>39</v>
      </c>
      <c r="F129" s="26" t="s">
        <v>143</v>
      </c>
      <c r="G129" s="19" t="s">
        <v>46</v>
      </c>
      <c r="H129" s="19" t="s">
        <v>42</v>
      </c>
      <c r="I129" s="19" t="s">
        <v>32</v>
      </c>
      <c r="J129" s="71">
        <v>0</v>
      </c>
    </row>
    <row r="130" spans="2:10" x14ac:dyDescent="0.3">
      <c r="B130" s="19" t="s">
        <v>1</v>
      </c>
      <c r="C130" s="19" t="s">
        <v>4</v>
      </c>
      <c r="D130" s="19" t="s">
        <v>33</v>
      </c>
      <c r="E130" s="19" t="s">
        <v>47</v>
      </c>
      <c r="F130" s="26" t="s">
        <v>143</v>
      </c>
      <c r="G130" s="19" t="s">
        <v>46</v>
      </c>
      <c r="H130" s="19" t="s">
        <v>42</v>
      </c>
      <c r="I130" s="19" t="s">
        <v>26</v>
      </c>
      <c r="J130" s="77" t="s">
        <v>207</v>
      </c>
    </row>
    <row r="131" spans="2:10" x14ac:dyDescent="0.3">
      <c r="B131" s="19" t="s">
        <v>1</v>
      </c>
      <c r="C131" s="19" t="s">
        <v>4</v>
      </c>
      <c r="D131" s="19" t="s">
        <v>33</v>
      </c>
      <c r="E131" s="19" t="s">
        <v>35</v>
      </c>
      <c r="F131" s="26" t="s">
        <v>143</v>
      </c>
      <c r="G131" s="19" t="s">
        <v>46</v>
      </c>
      <c r="H131" s="19" t="s">
        <v>42</v>
      </c>
      <c r="I131" s="19" t="s">
        <v>26</v>
      </c>
      <c r="J131" s="77" t="s">
        <v>3</v>
      </c>
    </row>
    <row r="132" spans="2:10" x14ac:dyDescent="0.3">
      <c r="B132" s="19" t="s">
        <v>1</v>
      </c>
      <c r="C132" s="19" t="s">
        <v>4</v>
      </c>
      <c r="D132" s="19" t="s">
        <v>33</v>
      </c>
      <c r="E132" s="19" t="s">
        <v>34</v>
      </c>
      <c r="F132" s="26" t="s">
        <v>143</v>
      </c>
      <c r="G132" s="19" t="s">
        <v>46</v>
      </c>
      <c r="H132" s="19" t="s">
        <v>42</v>
      </c>
      <c r="I132" s="19" t="s">
        <v>26</v>
      </c>
      <c r="J132" s="77" t="s">
        <v>208</v>
      </c>
    </row>
    <row r="133" spans="2:10" x14ac:dyDescent="0.3">
      <c r="B133" s="19" t="s">
        <v>1</v>
      </c>
      <c r="C133" s="19" t="s">
        <v>4</v>
      </c>
      <c r="D133" s="19" t="s">
        <v>33</v>
      </c>
      <c r="E133" s="19" t="s">
        <v>39</v>
      </c>
      <c r="F133" s="26" t="s">
        <v>143</v>
      </c>
      <c r="G133" s="19" t="s">
        <v>46</v>
      </c>
      <c r="H133" s="19" t="s">
        <v>42</v>
      </c>
      <c r="I133" s="19" t="s">
        <v>26</v>
      </c>
      <c r="J133" s="77" t="s">
        <v>181</v>
      </c>
    </row>
    <row r="134" spans="2:10" x14ac:dyDescent="0.3">
      <c r="B134" s="19" t="s">
        <v>1</v>
      </c>
      <c r="C134" s="19" t="s">
        <v>4</v>
      </c>
      <c r="D134" s="19" t="s">
        <v>33</v>
      </c>
      <c r="E134" s="19" t="s">
        <v>47</v>
      </c>
      <c r="F134" s="26" t="s">
        <v>144</v>
      </c>
      <c r="G134" s="19" t="s">
        <v>46</v>
      </c>
      <c r="H134" s="19" t="s">
        <v>42</v>
      </c>
      <c r="I134" s="19" t="s">
        <v>32</v>
      </c>
      <c r="J134" s="71">
        <v>0.1396027685</v>
      </c>
    </row>
    <row r="135" spans="2:10" x14ac:dyDescent="0.3">
      <c r="B135" s="19" t="s">
        <v>1</v>
      </c>
      <c r="C135" s="19" t="s">
        <v>4</v>
      </c>
      <c r="D135" s="19" t="s">
        <v>33</v>
      </c>
      <c r="E135" s="19" t="s">
        <v>35</v>
      </c>
      <c r="F135" s="26" t="s">
        <v>144</v>
      </c>
      <c r="G135" s="19" t="s">
        <v>46</v>
      </c>
      <c r="H135" s="19" t="s">
        <v>42</v>
      </c>
      <c r="I135" s="19" t="s">
        <v>32</v>
      </c>
      <c r="J135" s="71">
        <v>1.4299764899999901E-2</v>
      </c>
    </row>
    <row r="136" spans="2:10" x14ac:dyDescent="0.3">
      <c r="B136" s="19" t="s">
        <v>1</v>
      </c>
      <c r="C136" s="19" t="s">
        <v>4</v>
      </c>
      <c r="D136" s="19" t="s">
        <v>33</v>
      </c>
      <c r="E136" s="19" t="s">
        <v>34</v>
      </c>
      <c r="F136" s="26" t="s">
        <v>144</v>
      </c>
      <c r="G136" s="19" t="s">
        <v>46</v>
      </c>
      <c r="H136" s="19" t="s">
        <v>42</v>
      </c>
      <c r="I136" s="19" t="s">
        <v>32</v>
      </c>
      <c r="J136" s="71">
        <v>0.12530300359999899</v>
      </c>
    </row>
    <row r="137" spans="2:10" x14ac:dyDescent="0.3">
      <c r="B137" s="19" t="s">
        <v>1</v>
      </c>
      <c r="C137" s="19" t="s">
        <v>4</v>
      </c>
      <c r="D137" s="19" t="s">
        <v>33</v>
      </c>
      <c r="E137" s="19" t="s">
        <v>39</v>
      </c>
      <c r="F137" s="26" t="s">
        <v>144</v>
      </c>
      <c r="G137" s="19" t="s">
        <v>46</v>
      </c>
      <c r="H137" s="19" t="s">
        <v>42</v>
      </c>
      <c r="I137" s="19" t="s">
        <v>32</v>
      </c>
      <c r="J137" s="71">
        <v>0</v>
      </c>
    </row>
    <row r="138" spans="2:10" x14ac:dyDescent="0.3">
      <c r="B138" s="19" t="s">
        <v>1</v>
      </c>
      <c r="C138" s="19" t="s">
        <v>4</v>
      </c>
      <c r="D138" s="19" t="s">
        <v>33</v>
      </c>
      <c r="E138" s="19" t="s">
        <v>47</v>
      </c>
      <c r="F138" s="26" t="s">
        <v>144</v>
      </c>
      <c r="G138" s="19" t="s">
        <v>46</v>
      </c>
      <c r="H138" s="19" t="s">
        <v>42</v>
      </c>
      <c r="I138" s="19" t="s">
        <v>26</v>
      </c>
      <c r="J138" s="77" t="s">
        <v>205</v>
      </c>
    </row>
    <row r="139" spans="2:10" x14ac:dyDescent="0.3">
      <c r="B139" s="19" t="s">
        <v>1</v>
      </c>
      <c r="C139" s="19" t="s">
        <v>4</v>
      </c>
      <c r="D139" s="19" t="s">
        <v>33</v>
      </c>
      <c r="E139" s="19" t="s">
        <v>35</v>
      </c>
      <c r="F139" s="26" t="s">
        <v>144</v>
      </c>
      <c r="G139" s="19" t="s">
        <v>46</v>
      </c>
      <c r="H139" s="19" t="s">
        <v>42</v>
      </c>
      <c r="I139" s="19" t="s">
        <v>26</v>
      </c>
      <c r="J139" s="77" t="s">
        <v>3</v>
      </c>
    </row>
    <row r="140" spans="2:10" x14ac:dyDescent="0.3">
      <c r="B140" s="19" t="s">
        <v>1</v>
      </c>
      <c r="C140" s="19" t="s">
        <v>4</v>
      </c>
      <c r="D140" s="19" t="s">
        <v>33</v>
      </c>
      <c r="E140" s="19" t="s">
        <v>34</v>
      </c>
      <c r="F140" s="26" t="s">
        <v>144</v>
      </c>
      <c r="G140" s="19" t="s">
        <v>46</v>
      </c>
      <c r="H140" s="19" t="s">
        <v>42</v>
      </c>
      <c r="I140" s="19" t="s">
        <v>26</v>
      </c>
      <c r="J140" s="77" t="s">
        <v>206</v>
      </c>
    </row>
    <row r="141" spans="2:10" x14ac:dyDescent="0.3">
      <c r="B141" s="19" t="s">
        <v>1</v>
      </c>
      <c r="C141" s="19" t="s">
        <v>4</v>
      </c>
      <c r="D141" s="19" t="s">
        <v>33</v>
      </c>
      <c r="E141" s="19" t="s">
        <v>39</v>
      </c>
      <c r="F141" s="26" t="s">
        <v>144</v>
      </c>
      <c r="G141" s="19" t="s">
        <v>46</v>
      </c>
      <c r="H141" s="19" t="s">
        <v>42</v>
      </c>
      <c r="I141" s="19" t="s">
        <v>26</v>
      </c>
      <c r="J141" s="77" t="s">
        <v>181</v>
      </c>
    </row>
    <row r="142" spans="2:10" x14ac:dyDescent="0.3">
      <c r="B142" s="19" t="s">
        <v>1</v>
      </c>
      <c r="C142" s="19" t="s">
        <v>4</v>
      </c>
      <c r="D142" s="19" t="s">
        <v>33</v>
      </c>
      <c r="E142" s="19" t="s">
        <v>47</v>
      </c>
      <c r="F142" s="26" t="s">
        <v>145</v>
      </c>
      <c r="G142" s="19" t="s">
        <v>46</v>
      </c>
      <c r="H142" s="19" t="s">
        <v>42</v>
      </c>
      <c r="I142" s="19" t="s">
        <v>32</v>
      </c>
      <c r="J142" s="71">
        <v>0.25956172020000001</v>
      </c>
    </row>
    <row r="143" spans="2:10" x14ac:dyDescent="0.3">
      <c r="B143" s="19" t="s">
        <v>1</v>
      </c>
      <c r="C143" s="19" t="s">
        <v>4</v>
      </c>
      <c r="D143" s="19" t="s">
        <v>33</v>
      </c>
      <c r="E143" s="19" t="s">
        <v>35</v>
      </c>
      <c r="F143" s="26" t="s">
        <v>145</v>
      </c>
      <c r="G143" s="19" t="s">
        <v>46</v>
      </c>
      <c r="H143" s="19" t="s">
        <v>42</v>
      </c>
      <c r="I143" s="19" t="s">
        <v>32</v>
      </c>
      <c r="J143" s="71">
        <v>2.6325990399999898E-2</v>
      </c>
    </row>
    <row r="144" spans="2:10" ht="15" thickBot="1" x14ac:dyDescent="0.35">
      <c r="B144" s="20" t="s">
        <v>1</v>
      </c>
      <c r="C144" s="20" t="s">
        <v>4</v>
      </c>
      <c r="D144" s="20" t="s">
        <v>33</v>
      </c>
      <c r="E144" s="20" t="s">
        <v>34</v>
      </c>
      <c r="F144" s="27" t="s">
        <v>145</v>
      </c>
      <c r="G144" s="20" t="s">
        <v>46</v>
      </c>
      <c r="H144" s="20" t="s">
        <v>42</v>
      </c>
      <c r="I144" s="20" t="s">
        <v>32</v>
      </c>
      <c r="J144" s="105">
        <v>0.2284950986</v>
      </c>
    </row>
    <row r="145" spans="2:10" x14ac:dyDescent="0.3">
      <c r="B145" s="19" t="s">
        <v>1</v>
      </c>
      <c r="C145" s="19" t="s">
        <v>4</v>
      </c>
      <c r="D145" s="19" t="s">
        <v>33</v>
      </c>
      <c r="E145" s="19" t="s">
        <v>39</v>
      </c>
      <c r="F145" s="26" t="s">
        <v>145</v>
      </c>
      <c r="G145" s="19" t="s">
        <v>46</v>
      </c>
      <c r="H145" s="19" t="s">
        <v>42</v>
      </c>
      <c r="I145" s="19" t="s">
        <v>32</v>
      </c>
      <c r="J145" s="78">
        <v>4.7406312000000004E-3</v>
      </c>
    </row>
    <row r="146" spans="2:10" x14ac:dyDescent="0.3">
      <c r="B146" s="19" t="s">
        <v>1</v>
      </c>
      <c r="C146" s="19" t="s">
        <v>4</v>
      </c>
      <c r="D146" s="19" t="s">
        <v>33</v>
      </c>
      <c r="E146" s="19" t="s">
        <v>47</v>
      </c>
      <c r="F146" s="26" t="s">
        <v>145</v>
      </c>
      <c r="G146" s="19" t="s">
        <v>46</v>
      </c>
      <c r="H146" s="19" t="s">
        <v>42</v>
      </c>
      <c r="I146" s="19" t="s">
        <v>26</v>
      </c>
      <c r="J146" s="19" t="s">
        <v>203</v>
      </c>
    </row>
    <row r="147" spans="2:10" x14ac:dyDescent="0.3">
      <c r="B147" s="19" t="s">
        <v>1</v>
      </c>
      <c r="C147" s="19" t="s">
        <v>4</v>
      </c>
      <c r="D147" s="19" t="s">
        <v>33</v>
      </c>
      <c r="E147" s="19" t="s">
        <v>35</v>
      </c>
      <c r="F147" s="26" t="s">
        <v>145</v>
      </c>
      <c r="G147" s="19" t="s">
        <v>46</v>
      </c>
      <c r="H147" s="19" t="s">
        <v>42</v>
      </c>
      <c r="I147" s="19" t="s">
        <v>26</v>
      </c>
      <c r="J147" s="19" t="s">
        <v>180</v>
      </c>
    </row>
    <row r="148" spans="2:10" x14ac:dyDescent="0.3">
      <c r="B148" s="19" t="s">
        <v>1</v>
      </c>
      <c r="C148" s="19" t="s">
        <v>4</v>
      </c>
      <c r="D148" s="19" t="s">
        <v>33</v>
      </c>
      <c r="E148" s="19" t="s">
        <v>34</v>
      </c>
      <c r="F148" s="26" t="s">
        <v>145</v>
      </c>
      <c r="G148" s="19" t="s">
        <v>46</v>
      </c>
      <c r="H148" s="19" t="s">
        <v>42</v>
      </c>
      <c r="I148" s="19" t="s">
        <v>26</v>
      </c>
      <c r="J148" s="19" t="s">
        <v>204</v>
      </c>
    </row>
    <row r="149" spans="2:10" x14ac:dyDescent="0.3">
      <c r="B149" s="19" t="s">
        <v>1</v>
      </c>
      <c r="C149" s="19" t="s">
        <v>4</v>
      </c>
      <c r="D149" s="19" t="s">
        <v>33</v>
      </c>
      <c r="E149" s="19" t="s">
        <v>39</v>
      </c>
      <c r="F149" s="26" t="s">
        <v>145</v>
      </c>
      <c r="G149" s="19" t="s">
        <v>46</v>
      </c>
      <c r="H149" s="19" t="s">
        <v>42</v>
      </c>
      <c r="I149" s="19" t="s">
        <v>26</v>
      </c>
      <c r="J149" s="19" t="s">
        <v>3</v>
      </c>
    </row>
    <row r="150" spans="2:10" x14ac:dyDescent="0.3">
      <c r="B150" s="19" t="s">
        <v>1</v>
      </c>
      <c r="C150" s="19" t="s">
        <v>4</v>
      </c>
      <c r="D150" s="19" t="s">
        <v>33</v>
      </c>
      <c r="E150" s="19" t="s">
        <v>47</v>
      </c>
      <c r="F150" s="26" t="s">
        <v>146</v>
      </c>
      <c r="G150" s="19" t="s">
        <v>46</v>
      </c>
      <c r="H150" s="19" t="s">
        <v>42</v>
      </c>
      <c r="I150" s="19" t="s">
        <v>32</v>
      </c>
      <c r="J150" s="78">
        <v>0.18272456170000001</v>
      </c>
    </row>
    <row r="151" spans="2:10" x14ac:dyDescent="0.3">
      <c r="B151" s="19" t="s">
        <v>1</v>
      </c>
      <c r="C151" s="19" t="s">
        <v>4</v>
      </c>
      <c r="D151" s="19" t="s">
        <v>33</v>
      </c>
      <c r="E151" s="19" t="s">
        <v>35</v>
      </c>
      <c r="F151" s="26" t="s">
        <v>146</v>
      </c>
      <c r="G151" s="19" t="s">
        <v>46</v>
      </c>
      <c r="H151" s="19" t="s">
        <v>42</v>
      </c>
      <c r="I151" s="19" t="s">
        <v>32</v>
      </c>
      <c r="J151" s="78">
        <v>1.3162241099999901E-2</v>
      </c>
    </row>
    <row r="152" spans="2:10" x14ac:dyDescent="0.3">
      <c r="B152" s="19" t="s">
        <v>1</v>
      </c>
      <c r="C152" s="19" t="s">
        <v>4</v>
      </c>
      <c r="D152" s="19" t="s">
        <v>33</v>
      </c>
      <c r="E152" s="19" t="s">
        <v>34</v>
      </c>
      <c r="F152" s="26" t="s">
        <v>146</v>
      </c>
      <c r="G152" s="19" t="s">
        <v>46</v>
      </c>
      <c r="H152" s="19" t="s">
        <v>42</v>
      </c>
      <c r="I152" s="19" t="s">
        <v>32</v>
      </c>
      <c r="J152" s="78">
        <v>0.16491549</v>
      </c>
    </row>
    <row r="153" spans="2:10" x14ac:dyDescent="0.3">
      <c r="B153" s="19" t="s">
        <v>1</v>
      </c>
      <c r="C153" s="19" t="s">
        <v>4</v>
      </c>
      <c r="D153" s="19" t="s">
        <v>33</v>
      </c>
      <c r="E153" s="19" t="s">
        <v>39</v>
      </c>
      <c r="F153" s="26" t="s">
        <v>146</v>
      </c>
      <c r="G153" s="19" t="s">
        <v>46</v>
      </c>
      <c r="H153" s="19" t="s">
        <v>42</v>
      </c>
      <c r="I153" s="19" t="s">
        <v>32</v>
      </c>
      <c r="J153" s="78">
        <v>4.6468307E-3</v>
      </c>
    </row>
    <row r="154" spans="2:10" x14ac:dyDescent="0.3">
      <c r="B154" s="19" t="s">
        <v>1</v>
      </c>
      <c r="C154" s="19" t="s">
        <v>4</v>
      </c>
      <c r="D154" s="19" t="s">
        <v>33</v>
      </c>
      <c r="E154" s="19" t="s">
        <v>47</v>
      </c>
      <c r="F154" s="26" t="s">
        <v>146</v>
      </c>
      <c r="G154" s="19" t="s">
        <v>46</v>
      </c>
      <c r="H154" s="19" t="s">
        <v>42</v>
      </c>
      <c r="I154" s="19" t="s">
        <v>26</v>
      </c>
      <c r="J154" s="19" t="s">
        <v>193</v>
      </c>
    </row>
    <row r="155" spans="2:10" x14ac:dyDescent="0.3">
      <c r="B155" s="19" t="s">
        <v>1</v>
      </c>
      <c r="C155" s="19" t="s">
        <v>4</v>
      </c>
      <c r="D155" s="19" t="s">
        <v>33</v>
      </c>
      <c r="E155" s="19" t="s">
        <v>35</v>
      </c>
      <c r="F155" s="26" t="s">
        <v>146</v>
      </c>
      <c r="G155" s="19" t="s">
        <v>46</v>
      </c>
      <c r="H155" s="19" t="s">
        <v>42</v>
      </c>
      <c r="I155" s="19" t="s">
        <v>26</v>
      </c>
      <c r="J155" s="19" t="s">
        <v>3</v>
      </c>
    </row>
    <row r="156" spans="2:10" x14ac:dyDescent="0.3">
      <c r="B156" s="19" t="s">
        <v>1</v>
      </c>
      <c r="C156" s="19" t="s">
        <v>4</v>
      </c>
      <c r="D156" s="19" t="s">
        <v>33</v>
      </c>
      <c r="E156" s="19" t="s">
        <v>34</v>
      </c>
      <c r="F156" s="26" t="s">
        <v>146</v>
      </c>
      <c r="G156" s="19" t="s">
        <v>46</v>
      </c>
      <c r="H156" s="19" t="s">
        <v>42</v>
      </c>
      <c r="I156" s="19" t="s">
        <v>26</v>
      </c>
      <c r="J156" s="19" t="s">
        <v>194</v>
      </c>
    </row>
    <row r="157" spans="2:10" x14ac:dyDescent="0.3">
      <c r="B157" s="19" t="s">
        <v>1</v>
      </c>
      <c r="C157" s="19" t="s">
        <v>4</v>
      </c>
      <c r="D157" s="19" t="s">
        <v>33</v>
      </c>
      <c r="E157" s="19" t="s">
        <v>39</v>
      </c>
      <c r="F157" s="26" t="s">
        <v>146</v>
      </c>
      <c r="G157" s="19" t="s">
        <v>46</v>
      </c>
      <c r="H157" s="19" t="s">
        <v>42</v>
      </c>
      <c r="I157" s="19" t="s">
        <v>26</v>
      </c>
      <c r="J157" s="19" t="s">
        <v>3</v>
      </c>
    </row>
    <row r="158" spans="2:10" x14ac:dyDescent="0.3">
      <c r="B158" s="19" t="s">
        <v>30</v>
      </c>
      <c r="C158" s="19" t="s">
        <v>4</v>
      </c>
      <c r="D158" s="19" t="s">
        <v>132</v>
      </c>
      <c r="E158" s="19" t="s">
        <v>47</v>
      </c>
      <c r="F158" s="26" t="s">
        <v>27</v>
      </c>
      <c r="G158" s="19" t="s">
        <v>46</v>
      </c>
      <c r="H158" s="19" t="s">
        <v>42</v>
      </c>
      <c r="I158" s="19" t="s">
        <v>133</v>
      </c>
      <c r="J158" s="80">
        <v>1125392</v>
      </c>
    </row>
    <row r="159" spans="2:10" x14ac:dyDescent="0.3">
      <c r="B159" s="19" t="s">
        <v>30</v>
      </c>
      <c r="C159" s="19" t="s">
        <v>4</v>
      </c>
      <c r="D159" s="19" t="s">
        <v>132</v>
      </c>
      <c r="E159" s="19" t="s">
        <v>47</v>
      </c>
      <c r="F159" s="26" t="s">
        <v>27</v>
      </c>
      <c r="G159" s="19" t="s">
        <v>15</v>
      </c>
      <c r="H159" s="19" t="s">
        <v>44</v>
      </c>
      <c r="I159" s="19" t="s">
        <v>133</v>
      </c>
      <c r="J159" s="80">
        <v>40990</v>
      </c>
    </row>
    <row r="160" spans="2:10" x14ac:dyDescent="0.3">
      <c r="B160" s="19" t="s">
        <v>30</v>
      </c>
      <c r="C160" s="19" t="s">
        <v>4</v>
      </c>
      <c r="D160" s="19" t="s">
        <v>132</v>
      </c>
      <c r="E160" s="19" t="s">
        <v>47</v>
      </c>
      <c r="F160" s="26" t="s">
        <v>27</v>
      </c>
      <c r="G160" s="19" t="s">
        <v>15</v>
      </c>
      <c r="H160" s="19" t="s">
        <v>43</v>
      </c>
      <c r="I160" s="19" t="s">
        <v>133</v>
      </c>
      <c r="J160" s="80" t="s">
        <v>3</v>
      </c>
    </row>
    <row r="161" spans="2:10" x14ac:dyDescent="0.3">
      <c r="B161" s="19" t="s">
        <v>30</v>
      </c>
      <c r="C161" s="19" t="s">
        <v>4</v>
      </c>
      <c r="D161" s="19" t="s">
        <v>132</v>
      </c>
      <c r="E161" s="19" t="s">
        <v>47</v>
      </c>
      <c r="F161" s="26" t="s">
        <v>27</v>
      </c>
      <c r="G161" s="19" t="s">
        <v>15</v>
      </c>
      <c r="H161" s="19" t="s">
        <v>45</v>
      </c>
      <c r="I161" s="19" t="s">
        <v>133</v>
      </c>
      <c r="J161" s="80">
        <v>259360</v>
      </c>
    </row>
    <row r="162" spans="2:10" x14ac:dyDescent="0.3">
      <c r="B162" s="19" t="s">
        <v>30</v>
      </c>
      <c r="C162" s="19" t="s">
        <v>4</v>
      </c>
      <c r="D162" s="19" t="s">
        <v>132</v>
      </c>
      <c r="E162" s="19" t="s">
        <v>47</v>
      </c>
      <c r="F162" s="26" t="s">
        <v>27</v>
      </c>
      <c r="G162" s="19" t="s">
        <v>14</v>
      </c>
      <c r="H162" s="19" t="s">
        <v>44</v>
      </c>
      <c r="I162" s="19" t="s">
        <v>133</v>
      </c>
      <c r="J162" s="80">
        <v>417608</v>
      </c>
    </row>
    <row r="163" spans="2:10" x14ac:dyDescent="0.3">
      <c r="B163" s="19" t="s">
        <v>30</v>
      </c>
      <c r="C163" s="19" t="s">
        <v>4</v>
      </c>
      <c r="D163" s="19" t="s">
        <v>132</v>
      </c>
      <c r="E163" s="19" t="s">
        <v>47</v>
      </c>
      <c r="F163" s="26" t="s">
        <v>27</v>
      </c>
      <c r="G163" s="19" t="s">
        <v>14</v>
      </c>
      <c r="H163" s="19" t="s">
        <v>43</v>
      </c>
      <c r="I163" s="19" t="s">
        <v>133</v>
      </c>
      <c r="J163" s="80">
        <v>67301</v>
      </c>
    </row>
    <row r="164" spans="2:10" x14ac:dyDescent="0.3">
      <c r="B164" s="19" t="s">
        <v>30</v>
      </c>
      <c r="C164" s="19" t="s">
        <v>4</v>
      </c>
      <c r="D164" s="19" t="s">
        <v>132</v>
      </c>
      <c r="E164" s="19" t="s">
        <v>47</v>
      </c>
      <c r="F164" s="26" t="s">
        <v>27</v>
      </c>
      <c r="G164" s="19" t="s">
        <v>14</v>
      </c>
      <c r="H164" s="19" t="s">
        <v>45</v>
      </c>
      <c r="I164" s="19" t="s">
        <v>133</v>
      </c>
      <c r="J164" s="80">
        <v>303745</v>
      </c>
    </row>
    <row r="165" spans="2:10" x14ac:dyDescent="0.3">
      <c r="B165" s="19" t="s">
        <v>28</v>
      </c>
      <c r="C165" s="19" t="s">
        <v>4</v>
      </c>
      <c r="D165" s="19" t="s">
        <v>132</v>
      </c>
      <c r="E165" s="19" t="s">
        <v>47</v>
      </c>
      <c r="F165" s="26" t="s">
        <v>27</v>
      </c>
      <c r="G165" s="19" t="s">
        <v>46</v>
      </c>
      <c r="H165" s="19" t="s">
        <v>42</v>
      </c>
      <c r="I165" s="19" t="s">
        <v>133</v>
      </c>
      <c r="J165" s="80">
        <v>2208520</v>
      </c>
    </row>
    <row r="166" spans="2:10" x14ac:dyDescent="0.3">
      <c r="B166" s="19" t="s">
        <v>28</v>
      </c>
      <c r="C166" s="19" t="s">
        <v>4</v>
      </c>
      <c r="D166" s="19" t="s">
        <v>132</v>
      </c>
      <c r="E166" s="19" t="s">
        <v>47</v>
      </c>
      <c r="F166" s="26" t="s">
        <v>27</v>
      </c>
      <c r="G166" s="19" t="s">
        <v>15</v>
      </c>
      <c r="H166" s="19" t="s">
        <v>44</v>
      </c>
      <c r="I166" s="19" t="s">
        <v>133</v>
      </c>
      <c r="J166" s="80">
        <v>214793</v>
      </c>
    </row>
    <row r="167" spans="2:10" x14ac:dyDescent="0.3">
      <c r="B167" s="19" t="s">
        <v>28</v>
      </c>
      <c r="C167" s="19" t="s">
        <v>4</v>
      </c>
      <c r="D167" s="19" t="s">
        <v>132</v>
      </c>
      <c r="E167" s="19" t="s">
        <v>47</v>
      </c>
      <c r="F167" s="26" t="s">
        <v>27</v>
      </c>
      <c r="G167" s="19" t="s">
        <v>15</v>
      </c>
      <c r="H167" s="19" t="s">
        <v>43</v>
      </c>
      <c r="I167" s="19" t="s">
        <v>133</v>
      </c>
      <c r="J167" s="80">
        <v>35670</v>
      </c>
    </row>
    <row r="168" spans="2:10" x14ac:dyDescent="0.3">
      <c r="B168" s="19" t="s">
        <v>28</v>
      </c>
      <c r="C168" s="19" t="s">
        <v>4</v>
      </c>
      <c r="D168" s="19" t="s">
        <v>132</v>
      </c>
      <c r="E168" s="19" t="s">
        <v>47</v>
      </c>
      <c r="F168" s="26" t="s">
        <v>27</v>
      </c>
      <c r="G168" s="19" t="s">
        <v>15</v>
      </c>
      <c r="H168" s="19" t="s">
        <v>45</v>
      </c>
      <c r="I168" s="19" t="s">
        <v>133</v>
      </c>
      <c r="J168" s="80">
        <v>176117</v>
      </c>
    </row>
    <row r="169" spans="2:10" x14ac:dyDescent="0.3">
      <c r="B169" s="19" t="s">
        <v>28</v>
      </c>
      <c r="C169" s="19" t="s">
        <v>4</v>
      </c>
      <c r="D169" s="19" t="s">
        <v>132</v>
      </c>
      <c r="E169" s="19" t="s">
        <v>47</v>
      </c>
      <c r="F169" s="26" t="s">
        <v>27</v>
      </c>
      <c r="G169" s="19" t="s">
        <v>14</v>
      </c>
      <c r="H169" s="19" t="s">
        <v>44</v>
      </c>
      <c r="I169" s="19" t="s">
        <v>133</v>
      </c>
      <c r="J169" s="80">
        <v>539477</v>
      </c>
    </row>
    <row r="170" spans="2:10" x14ac:dyDescent="0.3">
      <c r="B170" s="19" t="s">
        <v>28</v>
      </c>
      <c r="C170" s="19" t="s">
        <v>4</v>
      </c>
      <c r="D170" s="19" t="s">
        <v>132</v>
      </c>
      <c r="E170" s="19" t="s">
        <v>47</v>
      </c>
      <c r="F170" s="26" t="s">
        <v>27</v>
      </c>
      <c r="G170" s="19" t="s">
        <v>14</v>
      </c>
      <c r="H170" s="19" t="s">
        <v>43</v>
      </c>
      <c r="I170" s="19" t="s">
        <v>133</v>
      </c>
      <c r="J170" s="80">
        <v>204240</v>
      </c>
    </row>
    <row r="171" spans="2:10" x14ac:dyDescent="0.3">
      <c r="B171" s="19" t="s">
        <v>28</v>
      </c>
      <c r="C171" s="19" t="s">
        <v>4</v>
      </c>
      <c r="D171" s="19" t="s">
        <v>132</v>
      </c>
      <c r="E171" s="19" t="s">
        <v>47</v>
      </c>
      <c r="F171" s="26" t="s">
        <v>27</v>
      </c>
      <c r="G171" s="19" t="s">
        <v>14</v>
      </c>
      <c r="H171" s="19" t="s">
        <v>45</v>
      </c>
      <c r="I171" s="19" t="s">
        <v>133</v>
      </c>
      <c r="J171" s="80">
        <v>1038223</v>
      </c>
    </row>
    <row r="172" spans="2:10" x14ac:dyDescent="0.3">
      <c r="B172" s="19" t="s">
        <v>31</v>
      </c>
      <c r="C172" s="19" t="s">
        <v>4</v>
      </c>
      <c r="D172" s="19" t="s">
        <v>132</v>
      </c>
      <c r="E172" s="19" t="s">
        <v>47</v>
      </c>
      <c r="F172" s="26" t="s">
        <v>27</v>
      </c>
      <c r="G172" s="19" t="s">
        <v>46</v>
      </c>
      <c r="H172" s="19" t="s">
        <v>42</v>
      </c>
      <c r="I172" s="19" t="s">
        <v>133</v>
      </c>
      <c r="J172" s="80">
        <v>4355440</v>
      </c>
    </row>
    <row r="173" spans="2:10" x14ac:dyDescent="0.3">
      <c r="B173" s="19" t="s">
        <v>31</v>
      </c>
      <c r="C173" s="19" t="s">
        <v>4</v>
      </c>
      <c r="D173" s="19" t="s">
        <v>132</v>
      </c>
      <c r="E173" s="19" t="s">
        <v>47</v>
      </c>
      <c r="F173" s="26" t="s">
        <v>27</v>
      </c>
      <c r="G173" s="19" t="s">
        <v>15</v>
      </c>
      <c r="H173" s="19" t="s">
        <v>44</v>
      </c>
      <c r="I173" s="19" t="s">
        <v>133</v>
      </c>
      <c r="J173" s="80">
        <v>104677</v>
      </c>
    </row>
    <row r="174" spans="2:10" x14ac:dyDescent="0.3">
      <c r="B174" s="19" t="s">
        <v>31</v>
      </c>
      <c r="C174" s="19" t="s">
        <v>4</v>
      </c>
      <c r="D174" s="19" t="s">
        <v>132</v>
      </c>
      <c r="E174" s="19" t="s">
        <v>47</v>
      </c>
      <c r="F174" s="26" t="s">
        <v>27</v>
      </c>
      <c r="G174" s="19" t="s">
        <v>15</v>
      </c>
      <c r="H174" s="19" t="s">
        <v>43</v>
      </c>
      <c r="I174" s="19" t="s">
        <v>133</v>
      </c>
      <c r="J174" s="80">
        <v>0</v>
      </c>
    </row>
    <row r="175" spans="2:10" x14ac:dyDescent="0.3">
      <c r="B175" s="19" t="s">
        <v>31</v>
      </c>
      <c r="C175" s="19" t="s">
        <v>4</v>
      </c>
      <c r="D175" s="19" t="s">
        <v>132</v>
      </c>
      <c r="E175" s="19" t="s">
        <v>47</v>
      </c>
      <c r="F175" s="26" t="s">
        <v>27</v>
      </c>
      <c r="G175" s="19" t="s">
        <v>15</v>
      </c>
      <c r="H175" s="19" t="s">
        <v>45</v>
      </c>
      <c r="I175" s="19" t="s">
        <v>133</v>
      </c>
      <c r="J175" s="80">
        <v>65871</v>
      </c>
    </row>
    <row r="176" spans="2:10" x14ac:dyDescent="0.3">
      <c r="B176" s="19" t="s">
        <v>31</v>
      </c>
      <c r="C176" s="19" t="s">
        <v>4</v>
      </c>
      <c r="D176" s="19" t="s">
        <v>132</v>
      </c>
      <c r="E176" s="19" t="s">
        <v>47</v>
      </c>
      <c r="F176" s="26" t="s">
        <v>27</v>
      </c>
      <c r="G176" s="19" t="s">
        <v>14</v>
      </c>
      <c r="H176" s="19" t="s">
        <v>44</v>
      </c>
      <c r="I176" s="19" t="s">
        <v>133</v>
      </c>
      <c r="J176" s="80">
        <v>2406576</v>
      </c>
    </row>
    <row r="177" spans="2:10" x14ac:dyDescent="0.3">
      <c r="B177" s="19" t="s">
        <v>31</v>
      </c>
      <c r="C177" s="19" t="s">
        <v>4</v>
      </c>
      <c r="D177" s="19" t="s">
        <v>132</v>
      </c>
      <c r="E177" s="19" t="s">
        <v>47</v>
      </c>
      <c r="F177" s="26" t="s">
        <v>27</v>
      </c>
      <c r="G177" s="19" t="s">
        <v>14</v>
      </c>
      <c r="H177" s="19" t="s">
        <v>43</v>
      </c>
      <c r="I177" s="19" t="s">
        <v>133</v>
      </c>
      <c r="J177" s="80" t="s">
        <v>3</v>
      </c>
    </row>
    <row r="178" spans="2:10" x14ac:dyDescent="0.3">
      <c r="B178" s="19" t="s">
        <v>31</v>
      </c>
      <c r="C178" s="19" t="s">
        <v>4</v>
      </c>
      <c r="D178" s="19" t="s">
        <v>132</v>
      </c>
      <c r="E178" s="19" t="s">
        <v>47</v>
      </c>
      <c r="F178" s="26" t="s">
        <v>27</v>
      </c>
      <c r="G178" s="19" t="s">
        <v>14</v>
      </c>
      <c r="H178" s="19" t="s">
        <v>45</v>
      </c>
      <c r="I178" s="19" t="s">
        <v>133</v>
      </c>
      <c r="J178" s="80">
        <v>1744874</v>
      </c>
    </row>
    <row r="179" spans="2:10" x14ac:dyDescent="0.3">
      <c r="B179" s="19" t="s">
        <v>1</v>
      </c>
      <c r="C179" s="19" t="s">
        <v>4</v>
      </c>
      <c r="D179" s="19" t="s">
        <v>132</v>
      </c>
      <c r="E179" s="19" t="s">
        <v>47</v>
      </c>
      <c r="F179" s="26" t="s">
        <v>27</v>
      </c>
      <c r="G179" s="19" t="s">
        <v>46</v>
      </c>
      <c r="H179" s="19" t="s">
        <v>42</v>
      </c>
      <c r="I179" s="19" t="s">
        <v>133</v>
      </c>
      <c r="J179" s="80">
        <v>9859761</v>
      </c>
    </row>
    <row r="180" spans="2:10" x14ac:dyDescent="0.3">
      <c r="B180" s="19" t="s">
        <v>1</v>
      </c>
      <c r="C180" s="19" t="s">
        <v>4</v>
      </c>
      <c r="D180" s="19" t="s">
        <v>132</v>
      </c>
      <c r="E180" s="19" t="s">
        <v>47</v>
      </c>
      <c r="F180" s="26" t="s">
        <v>27</v>
      </c>
      <c r="G180" s="19" t="s">
        <v>15</v>
      </c>
      <c r="H180" s="19" t="s">
        <v>44</v>
      </c>
      <c r="I180" s="19" t="s">
        <v>133</v>
      </c>
      <c r="J180" s="80">
        <v>496703</v>
      </c>
    </row>
    <row r="181" spans="2:10" x14ac:dyDescent="0.3">
      <c r="B181" s="19" t="s">
        <v>1</v>
      </c>
      <c r="C181" s="19" t="s">
        <v>4</v>
      </c>
      <c r="D181" s="19" t="s">
        <v>132</v>
      </c>
      <c r="E181" s="19" t="s">
        <v>47</v>
      </c>
      <c r="F181" s="26" t="s">
        <v>27</v>
      </c>
      <c r="G181" s="19" t="s">
        <v>15</v>
      </c>
      <c r="H181" s="19" t="s">
        <v>43</v>
      </c>
      <c r="I181" s="19" t="s">
        <v>133</v>
      </c>
      <c r="J181" s="80">
        <v>245213</v>
      </c>
    </row>
    <row r="182" spans="2:10" x14ac:dyDescent="0.3">
      <c r="B182" s="19" t="s">
        <v>1</v>
      </c>
      <c r="C182" s="19" t="s">
        <v>4</v>
      </c>
      <c r="D182" s="19" t="s">
        <v>132</v>
      </c>
      <c r="E182" s="19" t="s">
        <v>47</v>
      </c>
      <c r="F182" s="26" t="s">
        <v>27</v>
      </c>
      <c r="G182" s="19" t="s">
        <v>15</v>
      </c>
      <c r="H182" s="19" t="s">
        <v>45</v>
      </c>
      <c r="I182" s="19" t="s">
        <v>133</v>
      </c>
      <c r="J182" s="80">
        <v>802054</v>
      </c>
    </row>
    <row r="183" spans="2:10" x14ac:dyDescent="0.3">
      <c r="B183" s="19" t="s">
        <v>1</v>
      </c>
      <c r="C183" s="19" t="s">
        <v>4</v>
      </c>
      <c r="D183" s="19" t="s">
        <v>132</v>
      </c>
      <c r="E183" s="19" t="s">
        <v>47</v>
      </c>
      <c r="F183" s="26" t="s">
        <v>27</v>
      </c>
      <c r="G183" s="19" t="s">
        <v>14</v>
      </c>
      <c r="H183" s="19" t="s">
        <v>44</v>
      </c>
      <c r="I183" s="19" t="s">
        <v>133</v>
      </c>
      <c r="J183" s="80">
        <v>3685099</v>
      </c>
    </row>
    <row r="184" spans="2:10" x14ac:dyDescent="0.3">
      <c r="B184" s="19" t="s">
        <v>1</v>
      </c>
      <c r="C184" s="19" t="s">
        <v>4</v>
      </c>
      <c r="D184" s="19" t="s">
        <v>132</v>
      </c>
      <c r="E184" s="19" t="s">
        <v>47</v>
      </c>
      <c r="F184" s="26" t="s">
        <v>27</v>
      </c>
      <c r="G184" s="19" t="s">
        <v>14</v>
      </c>
      <c r="H184" s="19" t="s">
        <v>43</v>
      </c>
      <c r="I184" s="19" t="s">
        <v>133</v>
      </c>
      <c r="J184" s="80">
        <v>468275</v>
      </c>
    </row>
    <row r="185" spans="2:10" x14ac:dyDescent="0.3">
      <c r="B185" s="19" t="s">
        <v>1</v>
      </c>
      <c r="C185" s="19" t="s">
        <v>4</v>
      </c>
      <c r="D185" s="19" t="s">
        <v>132</v>
      </c>
      <c r="E185" s="19" t="s">
        <v>47</v>
      </c>
      <c r="F185" s="26" t="s">
        <v>27</v>
      </c>
      <c r="G185" s="19" t="s">
        <v>14</v>
      </c>
      <c r="H185" s="19" t="s">
        <v>45</v>
      </c>
      <c r="I185" s="19" t="s">
        <v>133</v>
      </c>
      <c r="J185" s="80">
        <v>4162418</v>
      </c>
    </row>
    <row r="186" spans="2:10" x14ac:dyDescent="0.3">
      <c r="B186" s="19" t="s">
        <v>29</v>
      </c>
      <c r="C186" s="19" t="s">
        <v>4</v>
      </c>
      <c r="D186" s="19" t="s">
        <v>132</v>
      </c>
      <c r="E186" s="19" t="s">
        <v>47</v>
      </c>
      <c r="F186" s="26" t="s">
        <v>27</v>
      </c>
      <c r="G186" s="19" t="s">
        <v>46</v>
      </c>
      <c r="H186" s="19" t="s">
        <v>42</v>
      </c>
      <c r="I186" s="19" t="s">
        <v>133</v>
      </c>
      <c r="J186" s="80">
        <v>2170409</v>
      </c>
    </row>
    <row r="187" spans="2:10" x14ac:dyDescent="0.3">
      <c r="B187" s="19" t="s">
        <v>29</v>
      </c>
      <c r="C187" s="19" t="s">
        <v>4</v>
      </c>
      <c r="D187" s="19" t="s">
        <v>132</v>
      </c>
      <c r="E187" s="19" t="s">
        <v>47</v>
      </c>
      <c r="F187" s="26" t="s">
        <v>27</v>
      </c>
      <c r="G187" s="19" t="s">
        <v>15</v>
      </c>
      <c r="H187" s="19" t="s">
        <v>44</v>
      </c>
      <c r="I187" s="19" t="s">
        <v>133</v>
      </c>
      <c r="J187" s="80">
        <v>136243</v>
      </c>
    </row>
    <row r="188" spans="2:10" x14ac:dyDescent="0.3">
      <c r="B188" s="19" t="s">
        <v>29</v>
      </c>
      <c r="C188" s="19" t="s">
        <v>4</v>
      </c>
      <c r="D188" s="19" t="s">
        <v>132</v>
      </c>
      <c r="E188" s="19" t="s">
        <v>47</v>
      </c>
      <c r="F188" s="26" t="s">
        <v>27</v>
      </c>
      <c r="G188" s="19" t="s">
        <v>15</v>
      </c>
      <c r="H188" s="19" t="s">
        <v>43</v>
      </c>
      <c r="I188" s="19" t="s">
        <v>133</v>
      </c>
      <c r="J188" s="80">
        <v>173157</v>
      </c>
    </row>
    <row r="189" spans="2:10" x14ac:dyDescent="0.3">
      <c r="B189" s="19" t="s">
        <v>29</v>
      </c>
      <c r="C189" s="19" t="s">
        <v>4</v>
      </c>
      <c r="D189" s="19" t="s">
        <v>132</v>
      </c>
      <c r="E189" s="19" t="s">
        <v>47</v>
      </c>
      <c r="F189" s="26" t="s">
        <v>27</v>
      </c>
      <c r="G189" s="19" t="s">
        <v>15</v>
      </c>
      <c r="H189" s="19" t="s">
        <v>45</v>
      </c>
      <c r="I189" s="19" t="s">
        <v>133</v>
      </c>
      <c r="J189" s="80">
        <v>300705</v>
      </c>
    </row>
    <row r="190" spans="2:10" x14ac:dyDescent="0.3">
      <c r="B190" s="19" t="s">
        <v>29</v>
      </c>
      <c r="C190" s="19" t="s">
        <v>4</v>
      </c>
      <c r="D190" s="19" t="s">
        <v>132</v>
      </c>
      <c r="E190" s="19" t="s">
        <v>47</v>
      </c>
      <c r="F190" s="26" t="s">
        <v>27</v>
      </c>
      <c r="G190" s="19" t="s">
        <v>14</v>
      </c>
      <c r="H190" s="19" t="s">
        <v>44</v>
      </c>
      <c r="I190" s="19" t="s">
        <v>133</v>
      </c>
      <c r="J190" s="80">
        <v>321437</v>
      </c>
    </row>
    <row r="191" spans="2:10" x14ac:dyDescent="0.3">
      <c r="B191" s="19" t="s">
        <v>29</v>
      </c>
      <c r="C191" s="19" t="s">
        <v>4</v>
      </c>
      <c r="D191" s="19" t="s">
        <v>132</v>
      </c>
      <c r="E191" s="19" t="s">
        <v>47</v>
      </c>
      <c r="F191" s="26" t="s">
        <v>27</v>
      </c>
      <c r="G191" s="19" t="s">
        <v>14</v>
      </c>
      <c r="H191" s="19" t="s">
        <v>43</v>
      </c>
      <c r="I191" s="19" t="s">
        <v>133</v>
      </c>
      <c r="J191" s="80">
        <v>163292</v>
      </c>
    </row>
    <row r="192" spans="2:10" ht="15" thickBot="1" x14ac:dyDescent="0.35">
      <c r="B192" s="20" t="s">
        <v>29</v>
      </c>
      <c r="C192" s="20" t="s">
        <v>4</v>
      </c>
      <c r="D192" s="20" t="s">
        <v>132</v>
      </c>
      <c r="E192" s="20" t="s">
        <v>47</v>
      </c>
      <c r="F192" s="27" t="s">
        <v>27</v>
      </c>
      <c r="G192" s="20" t="s">
        <v>14</v>
      </c>
      <c r="H192" s="20" t="s">
        <v>45</v>
      </c>
      <c r="I192" s="20" t="s">
        <v>133</v>
      </c>
      <c r="J192" s="97">
        <v>1075575</v>
      </c>
    </row>
  </sheetData>
  <sheetProtection sheet="1" objects="1" scenarios="1" sort="0" autoFilter="0"/>
  <autoFilter ref="B21:J192" xr:uid="{4DAE9534-A85C-4DED-82FA-4310F0C46C5D}">
    <sortState xmlns:xlrd2="http://schemas.microsoft.com/office/spreadsheetml/2017/richdata2" ref="B22:J192">
      <sortCondition ref="D22:D192"/>
      <sortCondition ref="B22:B192"/>
      <sortCondition ref="G22:G192"/>
      <sortCondition ref="H22:H192"/>
      <sortCondition ref="I22:I192"/>
    </sortState>
  </autoFilter>
  <mergeCells count="6">
    <mergeCell ref="B12:H12"/>
    <mergeCell ref="B4:J4"/>
    <mergeCell ref="B5:H5"/>
    <mergeCell ref="B6:H6"/>
    <mergeCell ref="B10:H10"/>
    <mergeCell ref="B11:H11"/>
  </mergeCells>
  <hyperlinks>
    <hyperlink ref="B6:H6" r:id="rId1" display="Data Source: SC Revenue and Fiscal Affairs Office" xr:uid="{79DF3F46-B7DA-4BB8-AB02-2D8517B722B7}"/>
  </hyperlinks>
  <pageMargins left="0.7" right="0.7" top="0.75" bottom="0.75" header="0.3" footer="0.3"/>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53F5BE-1B36-432D-B4EF-6D223DFAC872}">
  <dimension ref="B2:J202"/>
  <sheetViews>
    <sheetView showGridLines="0" zoomScale="115" zoomScaleNormal="115" workbookViewId="0">
      <selection activeCell="E25" sqref="E25"/>
    </sheetView>
  </sheetViews>
  <sheetFormatPr defaultRowHeight="14.4" x14ac:dyDescent="0.3"/>
  <cols>
    <col min="1" max="1" width="3.5546875" customWidth="1"/>
    <col min="2" max="2" width="22.21875" customWidth="1"/>
    <col min="3" max="3" width="10.5546875" bestFit="1" customWidth="1"/>
    <col min="4" max="4" width="56.77734375" bestFit="1" customWidth="1"/>
    <col min="5" max="5" width="30.44140625" customWidth="1"/>
    <col min="6" max="6" width="12.5546875" style="89" customWidth="1"/>
    <col min="7" max="7" width="20.5546875" style="21" customWidth="1"/>
    <col min="8" max="8" width="16.77734375" customWidth="1"/>
    <col min="9" max="9" width="32" customWidth="1"/>
    <col min="10" max="10" width="12.5546875" customWidth="1"/>
  </cols>
  <sheetData>
    <row r="2" spans="2:10" ht="42.6" customHeight="1" x14ac:dyDescent="0.3">
      <c r="B2" s="106" t="s">
        <v>40</v>
      </c>
      <c r="C2" s="106"/>
      <c r="D2" s="106"/>
      <c r="E2" s="106"/>
      <c r="F2" s="106"/>
      <c r="G2" s="36"/>
      <c r="H2" s="36"/>
      <c r="I2" s="9"/>
      <c r="J2" s="9"/>
    </row>
    <row r="3" spans="2:10" ht="15" customHeight="1" x14ac:dyDescent="0.3">
      <c r="B3" s="10" t="s">
        <v>149</v>
      </c>
      <c r="C3" s="10"/>
      <c r="D3" s="10"/>
      <c r="E3" s="8"/>
      <c r="G3"/>
      <c r="J3" s="21"/>
    </row>
    <row r="4" spans="2:10" ht="31.35" customHeight="1" x14ac:dyDescent="0.3">
      <c r="B4" s="107" t="s">
        <v>147</v>
      </c>
      <c r="C4" s="107"/>
      <c r="D4" s="107"/>
      <c r="E4" s="107"/>
      <c r="F4" s="107"/>
      <c r="G4" s="107"/>
      <c r="H4" s="107"/>
      <c r="I4" s="107"/>
      <c r="J4" s="107"/>
    </row>
    <row r="5" spans="2:10" ht="15" customHeight="1" x14ac:dyDescent="0.3">
      <c r="B5" s="107" t="s">
        <v>209</v>
      </c>
      <c r="C5" s="107"/>
      <c r="D5" s="107"/>
      <c r="E5" s="107"/>
      <c r="F5" s="107"/>
      <c r="G5" s="107"/>
      <c r="H5" s="107"/>
      <c r="J5" s="21"/>
    </row>
    <row r="6" spans="2:10" ht="15" customHeight="1" x14ac:dyDescent="0.3">
      <c r="B6" s="108" t="s">
        <v>126</v>
      </c>
      <c r="C6" s="108"/>
      <c r="D6" s="108"/>
      <c r="E6" s="108"/>
      <c r="F6" s="108"/>
      <c r="G6" s="108"/>
      <c r="H6" s="108"/>
      <c r="J6" s="21"/>
    </row>
    <row r="7" spans="2:10" ht="15" customHeight="1" x14ac:dyDescent="0.3">
      <c r="B7" s="49"/>
      <c r="C7" s="49"/>
      <c r="D7" s="49"/>
      <c r="E7" s="49"/>
      <c r="F7" s="93"/>
      <c r="G7" s="49"/>
      <c r="H7" s="49"/>
      <c r="J7" s="21"/>
    </row>
    <row r="8" spans="2:10" ht="15" customHeight="1" x14ac:dyDescent="0.3">
      <c r="B8" s="50" t="s">
        <v>127</v>
      </c>
      <c r="C8" s="49"/>
      <c r="D8" s="49"/>
      <c r="E8" s="49"/>
      <c r="F8" s="93"/>
      <c r="G8" s="49"/>
      <c r="H8" s="49"/>
      <c r="J8" s="21"/>
    </row>
    <row r="9" spans="2:10" ht="15" customHeight="1" x14ac:dyDescent="0.3">
      <c r="B9" s="53" t="s">
        <v>169</v>
      </c>
      <c r="C9" s="49"/>
      <c r="D9" s="49"/>
      <c r="E9" s="49"/>
      <c r="F9" s="93"/>
      <c r="G9" s="49"/>
      <c r="H9" s="49"/>
      <c r="J9" s="21"/>
    </row>
    <row r="10" spans="2:10" ht="15" customHeight="1" x14ac:dyDescent="0.3">
      <c r="B10" s="111" t="s">
        <v>128</v>
      </c>
      <c r="C10" s="112"/>
      <c r="D10" s="112"/>
      <c r="E10" s="112"/>
      <c r="F10" s="112"/>
      <c r="G10" s="112"/>
      <c r="H10" s="112"/>
      <c r="J10" s="21"/>
    </row>
    <row r="11" spans="2:10" ht="15" customHeight="1" x14ac:dyDescent="0.3">
      <c r="B11" s="113" t="s">
        <v>130</v>
      </c>
      <c r="C11" s="113"/>
      <c r="D11" s="113"/>
      <c r="E11" s="113"/>
      <c r="F11" s="113"/>
      <c r="G11" s="113"/>
      <c r="H11" s="113"/>
      <c r="J11" s="21"/>
    </row>
    <row r="12" spans="2:10" ht="15" customHeight="1" x14ac:dyDescent="0.3">
      <c r="B12" s="111" t="s">
        <v>129</v>
      </c>
      <c r="C12" s="111"/>
      <c r="D12" s="111"/>
      <c r="E12" s="111"/>
      <c r="F12" s="111"/>
      <c r="G12" s="111"/>
      <c r="H12" s="111"/>
      <c r="J12" s="21"/>
    </row>
    <row r="13" spans="2:10" ht="15" customHeight="1" x14ac:dyDescent="0.3">
      <c r="B13" s="54" t="s">
        <v>178</v>
      </c>
      <c r="C13" s="51"/>
      <c r="D13" s="51"/>
      <c r="E13" s="51"/>
      <c r="F13" s="94"/>
      <c r="G13" s="51"/>
      <c r="H13" s="51"/>
      <c r="I13" s="48"/>
      <c r="J13" s="48"/>
    </row>
    <row r="14" spans="2:10" x14ac:dyDescent="0.3">
      <c r="B14" s="54" t="s">
        <v>178</v>
      </c>
      <c r="C14" s="52"/>
      <c r="D14" s="52"/>
      <c r="E14" s="52"/>
      <c r="F14" s="95"/>
      <c r="G14" s="52"/>
      <c r="H14" s="52"/>
      <c r="I14" s="48"/>
      <c r="J14" s="48"/>
    </row>
    <row r="15" spans="2:10" x14ac:dyDescent="0.3">
      <c r="B15" s="56" t="s">
        <v>134</v>
      </c>
      <c r="G15"/>
      <c r="J15" s="21"/>
    </row>
    <row r="16" spans="2:10" x14ac:dyDescent="0.3">
      <c r="B16" s="70" t="s">
        <v>165</v>
      </c>
      <c r="G16"/>
      <c r="J16" s="21"/>
    </row>
    <row r="17" spans="2:10" x14ac:dyDescent="0.3">
      <c r="B17" s="70" t="s">
        <v>166</v>
      </c>
      <c r="G17"/>
      <c r="J17" s="21"/>
    </row>
    <row r="18" spans="2:10" x14ac:dyDescent="0.3">
      <c r="B18" s="70" t="s">
        <v>167</v>
      </c>
      <c r="G18"/>
      <c r="J18" s="21"/>
    </row>
    <row r="19" spans="2:10" ht="19.350000000000001" customHeight="1" x14ac:dyDescent="0.3">
      <c r="B19" s="55" t="s">
        <v>168</v>
      </c>
      <c r="C19" s="1"/>
      <c r="D19" s="1"/>
      <c r="E19" s="1"/>
      <c r="F19" s="96"/>
      <c r="G19" s="1"/>
      <c r="H19" s="1"/>
      <c r="I19" s="1"/>
      <c r="J19" s="59"/>
    </row>
    <row r="20" spans="2:10" ht="15" thickBot="1" x14ac:dyDescent="0.35">
      <c r="B20" s="56"/>
      <c r="G20"/>
      <c r="J20" s="21"/>
    </row>
    <row r="21" spans="2:10" ht="26.55" customHeight="1" thickBot="1" x14ac:dyDescent="0.35">
      <c r="B21" s="45" t="s">
        <v>2</v>
      </c>
      <c r="C21" s="45" t="s">
        <v>22</v>
      </c>
      <c r="D21" s="45" t="s">
        <v>24</v>
      </c>
      <c r="E21" s="45" t="s">
        <v>36</v>
      </c>
      <c r="F21" s="45" t="s">
        <v>23</v>
      </c>
      <c r="G21" s="45" t="s">
        <v>37</v>
      </c>
      <c r="H21" s="45" t="s">
        <v>25</v>
      </c>
      <c r="I21" s="46" t="s">
        <v>6</v>
      </c>
      <c r="J21" s="46" t="s">
        <v>7</v>
      </c>
    </row>
    <row r="22" spans="2:10" x14ac:dyDescent="0.3">
      <c r="B22" s="22" t="s">
        <v>30</v>
      </c>
      <c r="C22" s="22" t="s">
        <v>4</v>
      </c>
      <c r="D22" s="22" t="s">
        <v>38</v>
      </c>
      <c r="E22" s="22" t="s">
        <v>47</v>
      </c>
      <c r="F22" s="90" t="s">
        <v>27</v>
      </c>
      <c r="G22" s="28" t="s">
        <v>46</v>
      </c>
      <c r="H22" s="22" t="s">
        <v>42</v>
      </c>
      <c r="I22" s="22" t="s">
        <v>32</v>
      </c>
      <c r="J22" s="86">
        <v>0.34054341599999899</v>
      </c>
    </row>
    <row r="23" spans="2:10" x14ac:dyDescent="0.3">
      <c r="B23" s="19" t="s">
        <v>30</v>
      </c>
      <c r="C23" s="19" t="s">
        <v>4</v>
      </c>
      <c r="D23" s="19" t="s">
        <v>38</v>
      </c>
      <c r="E23" s="19" t="s">
        <v>47</v>
      </c>
      <c r="F23" s="91" t="s">
        <v>27</v>
      </c>
      <c r="G23" s="29" t="s">
        <v>46</v>
      </c>
      <c r="H23" s="19" t="s">
        <v>42</v>
      </c>
      <c r="I23" s="19" t="s">
        <v>26</v>
      </c>
      <c r="J23" s="80">
        <v>21</v>
      </c>
    </row>
    <row r="24" spans="2:10" x14ac:dyDescent="0.3">
      <c r="B24" s="19" t="s">
        <v>30</v>
      </c>
      <c r="C24" s="19" t="s">
        <v>4</v>
      </c>
      <c r="D24" s="19" t="s">
        <v>38</v>
      </c>
      <c r="E24" s="19" t="s">
        <v>35</v>
      </c>
      <c r="F24" s="91" t="s">
        <v>27</v>
      </c>
      <c r="G24" s="29" t="s">
        <v>46</v>
      </c>
      <c r="H24" s="19" t="s">
        <v>42</v>
      </c>
      <c r="I24" s="19" t="s">
        <v>32</v>
      </c>
      <c r="J24" s="79">
        <v>3.28150145999999E-2</v>
      </c>
    </row>
    <row r="25" spans="2:10" x14ac:dyDescent="0.3">
      <c r="B25" s="19" t="s">
        <v>30</v>
      </c>
      <c r="C25" s="19" t="s">
        <v>4</v>
      </c>
      <c r="D25" s="19" t="s">
        <v>38</v>
      </c>
      <c r="E25" s="19" t="s">
        <v>35</v>
      </c>
      <c r="F25" s="91" t="s">
        <v>27</v>
      </c>
      <c r="G25" s="29" t="s">
        <v>46</v>
      </c>
      <c r="H25" s="19" t="s">
        <v>42</v>
      </c>
      <c r="I25" s="19" t="s">
        <v>26</v>
      </c>
      <c r="J25" s="81" t="s">
        <v>3</v>
      </c>
    </row>
    <row r="26" spans="2:10" x14ac:dyDescent="0.3">
      <c r="B26" s="19" t="s">
        <v>30</v>
      </c>
      <c r="C26" s="19" t="s">
        <v>4</v>
      </c>
      <c r="D26" s="19" t="s">
        <v>38</v>
      </c>
      <c r="E26" s="19" t="s">
        <v>34</v>
      </c>
      <c r="F26" s="91" t="s">
        <v>27</v>
      </c>
      <c r="G26" s="29" t="s">
        <v>46</v>
      </c>
      <c r="H26" s="19" t="s">
        <v>42</v>
      </c>
      <c r="I26" s="19" t="s">
        <v>32</v>
      </c>
      <c r="J26" s="79">
        <v>0.30772840140000002</v>
      </c>
    </row>
    <row r="27" spans="2:10" x14ac:dyDescent="0.3">
      <c r="B27" s="19" t="s">
        <v>30</v>
      </c>
      <c r="C27" s="19" t="s">
        <v>4</v>
      </c>
      <c r="D27" s="19" t="s">
        <v>38</v>
      </c>
      <c r="E27" s="19" t="s">
        <v>34</v>
      </c>
      <c r="F27" s="91" t="s">
        <v>27</v>
      </c>
      <c r="G27" s="29" t="s">
        <v>46</v>
      </c>
      <c r="H27" s="19" t="s">
        <v>42</v>
      </c>
      <c r="I27" s="19" t="s">
        <v>26</v>
      </c>
      <c r="J27" s="80">
        <v>19</v>
      </c>
    </row>
    <row r="28" spans="2:10" x14ac:dyDescent="0.3">
      <c r="B28" s="19" t="s">
        <v>30</v>
      </c>
      <c r="C28" s="19" t="s">
        <v>4</v>
      </c>
      <c r="D28" s="19" t="s">
        <v>38</v>
      </c>
      <c r="E28" s="19" t="s">
        <v>39</v>
      </c>
      <c r="F28" s="91" t="s">
        <v>27</v>
      </c>
      <c r="G28" s="29" t="s">
        <v>46</v>
      </c>
      <c r="H28" s="19" t="s">
        <v>42</v>
      </c>
      <c r="I28" s="19" t="s">
        <v>32</v>
      </c>
      <c r="J28" s="79">
        <v>0</v>
      </c>
    </row>
    <row r="29" spans="2:10" x14ac:dyDescent="0.3">
      <c r="B29" s="19" t="s">
        <v>30</v>
      </c>
      <c r="C29" s="19" t="s">
        <v>4</v>
      </c>
      <c r="D29" s="19" t="s">
        <v>38</v>
      </c>
      <c r="E29" s="19" t="s">
        <v>39</v>
      </c>
      <c r="F29" s="91" t="s">
        <v>27</v>
      </c>
      <c r="G29" s="29" t="s">
        <v>46</v>
      </c>
      <c r="H29" s="19" t="s">
        <v>42</v>
      </c>
      <c r="I29" s="19" t="s">
        <v>26</v>
      </c>
      <c r="J29" s="80">
        <v>0</v>
      </c>
    </row>
    <row r="30" spans="2:10" x14ac:dyDescent="0.3">
      <c r="B30" s="19" t="s">
        <v>28</v>
      </c>
      <c r="C30" s="19" t="s">
        <v>4</v>
      </c>
      <c r="D30" s="19" t="s">
        <v>38</v>
      </c>
      <c r="E30" s="19" t="s">
        <v>47</v>
      </c>
      <c r="F30" s="91" t="s">
        <v>27</v>
      </c>
      <c r="G30" s="29" t="s">
        <v>46</v>
      </c>
      <c r="H30" s="19" t="s">
        <v>42</v>
      </c>
      <c r="I30" s="19" t="s">
        <v>32</v>
      </c>
      <c r="J30" s="79">
        <v>0.39368876520000001</v>
      </c>
    </row>
    <row r="31" spans="2:10" x14ac:dyDescent="0.3">
      <c r="B31" s="19" t="s">
        <v>28</v>
      </c>
      <c r="C31" s="19" t="s">
        <v>4</v>
      </c>
      <c r="D31" s="19" t="s">
        <v>38</v>
      </c>
      <c r="E31" s="19" t="s">
        <v>47</v>
      </c>
      <c r="F31" s="91" t="s">
        <v>27</v>
      </c>
      <c r="G31" s="29" t="s">
        <v>46</v>
      </c>
      <c r="H31" s="19" t="s">
        <v>42</v>
      </c>
      <c r="I31" s="19" t="s">
        <v>26</v>
      </c>
      <c r="J31" s="80">
        <v>33</v>
      </c>
    </row>
    <row r="32" spans="2:10" x14ac:dyDescent="0.3">
      <c r="B32" s="19" t="s">
        <v>28</v>
      </c>
      <c r="C32" s="19" t="s">
        <v>4</v>
      </c>
      <c r="D32" s="19" t="s">
        <v>38</v>
      </c>
      <c r="E32" s="19" t="s">
        <v>35</v>
      </c>
      <c r="F32" s="91" t="s">
        <v>27</v>
      </c>
      <c r="G32" s="29" t="s">
        <v>46</v>
      </c>
      <c r="H32" s="19" t="s">
        <v>42</v>
      </c>
      <c r="I32" s="19" t="s">
        <v>32</v>
      </c>
      <c r="J32" s="79">
        <v>4.92731106999999E-2</v>
      </c>
    </row>
    <row r="33" spans="2:10" x14ac:dyDescent="0.3">
      <c r="B33" s="19" t="s">
        <v>28</v>
      </c>
      <c r="C33" s="19" t="s">
        <v>4</v>
      </c>
      <c r="D33" s="19" t="s">
        <v>38</v>
      </c>
      <c r="E33" s="19" t="s">
        <v>35</v>
      </c>
      <c r="F33" s="91" t="s">
        <v>27</v>
      </c>
      <c r="G33" s="29" t="s">
        <v>46</v>
      </c>
      <c r="H33" s="19" t="s">
        <v>42</v>
      </c>
      <c r="I33" s="19" t="s">
        <v>26</v>
      </c>
      <c r="J33" s="81" t="s">
        <v>3</v>
      </c>
    </row>
    <row r="34" spans="2:10" x14ac:dyDescent="0.3">
      <c r="B34" s="19" t="s">
        <v>28</v>
      </c>
      <c r="C34" s="19" t="s">
        <v>4</v>
      </c>
      <c r="D34" s="19" t="s">
        <v>38</v>
      </c>
      <c r="E34" s="19" t="s">
        <v>34</v>
      </c>
      <c r="F34" s="91" t="s">
        <v>27</v>
      </c>
      <c r="G34" s="29" t="s">
        <v>46</v>
      </c>
      <c r="H34" s="19" t="s">
        <v>42</v>
      </c>
      <c r="I34" s="19" t="s">
        <v>32</v>
      </c>
      <c r="J34" s="79">
        <v>0.3444156545</v>
      </c>
    </row>
    <row r="35" spans="2:10" x14ac:dyDescent="0.3">
      <c r="B35" s="19" t="s">
        <v>28</v>
      </c>
      <c r="C35" s="19" t="s">
        <v>4</v>
      </c>
      <c r="D35" s="19" t="s">
        <v>38</v>
      </c>
      <c r="E35" s="19" t="s">
        <v>34</v>
      </c>
      <c r="F35" s="91" t="s">
        <v>27</v>
      </c>
      <c r="G35" s="29" t="s">
        <v>46</v>
      </c>
      <c r="H35" s="19" t="s">
        <v>42</v>
      </c>
      <c r="I35" s="19" t="s">
        <v>26</v>
      </c>
      <c r="J35" s="80">
        <v>29</v>
      </c>
    </row>
    <row r="36" spans="2:10" x14ac:dyDescent="0.3">
      <c r="B36" s="19" t="s">
        <v>28</v>
      </c>
      <c r="C36" s="19" t="s">
        <v>4</v>
      </c>
      <c r="D36" s="19" t="s">
        <v>38</v>
      </c>
      <c r="E36" s="19" t="s">
        <v>39</v>
      </c>
      <c r="F36" s="91" t="s">
        <v>27</v>
      </c>
      <c r="G36" s="29" t="s">
        <v>46</v>
      </c>
      <c r="H36" s="19" t="s">
        <v>42</v>
      </c>
      <c r="I36" s="19" t="s">
        <v>32</v>
      </c>
      <c r="J36" s="79">
        <v>0</v>
      </c>
    </row>
    <row r="37" spans="2:10" x14ac:dyDescent="0.3">
      <c r="B37" s="19" t="s">
        <v>28</v>
      </c>
      <c r="C37" s="19" t="s">
        <v>4</v>
      </c>
      <c r="D37" s="19" t="s">
        <v>38</v>
      </c>
      <c r="E37" s="19" t="s">
        <v>39</v>
      </c>
      <c r="F37" s="91" t="s">
        <v>27</v>
      </c>
      <c r="G37" s="29" t="s">
        <v>46</v>
      </c>
      <c r="H37" s="19" t="s">
        <v>42</v>
      </c>
      <c r="I37" s="19" t="s">
        <v>26</v>
      </c>
      <c r="J37" s="80">
        <v>0</v>
      </c>
    </row>
    <row r="38" spans="2:10" x14ac:dyDescent="0.3">
      <c r="B38" s="19" t="s">
        <v>31</v>
      </c>
      <c r="C38" s="19" t="s">
        <v>4</v>
      </c>
      <c r="D38" s="19" t="s">
        <v>38</v>
      </c>
      <c r="E38" s="19" t="s">
        <v>47</v>
      </c>
      <c r="F38" s="91" t="s">
        <v>27</v>
      </c>
      <c r="G38" s="29" t="s">
        <v>46</v>
      </c>
      <c r="H38" s="19" t="s">
        <v>42</v>
      </c>
      <c r="I38" s="19" t="s">
        <v>32</v>
      </c>
      <c r="J38" s="79">
        <v>0.44621480949999898</v>
      </c>
    </row>
    <row r="39" spans="2:10" x14ac:dyDescent="0.3">
      <c r="B39" s="19" t="s">
        <v>31</v>
      </c>
      <c r="C39" s="19" t="s">
        <v>4</v>
      </c>
      <c r="D39" s="19" t="s">
        <v>38</v>
      </c>
      <c r="E39" s="19" t="s">
        <v>47</v>
      </c>
      <c r="F39" s="91" t="s">
        <v>27</v>
      </c>
      <c r="G39" s="29" t="s">
        <v>46</v>
      </c>
      <c r="H39" s="19" t="s">
        <v>42</v>
      </c>
      <c r="I39" s="19" t="s">
        <v>26</v>
      </c>
      <c r="J39" s="80">
        <v>26</v>
      </c>
    </row>
    <row r="40" spans="2:10" x14ac:dyDescent="0.3">
      <c r="B40" s="19" t="s">
        <v>31</v>
      </c>
      <c r="C40" s="19" t="s">
        <v>4</v>
      </c>
      <c r="D40" s="19" t="s">
        <v>38</v>
      </c>
      <c r="E40" s="19" t="s">
        <v>35</v>
      </c>
      <c r="F40" s="91" t="s">
        <v>27</v>
      </c>
      <c r="G40" s="29" t="s">
        <v>46</v>
      </c>
      <c r="H40" s="19" t="s">
        <v>42</v>
      </c>
      <c r="I40" s="19" t="s">
        <v>32</v>
      </c>
      <c r="J40" s="79">
        <v>4.25846722E-2</v>
      </c>
    </row>
    <row r="41" spans="2:10" x14ac:dyDescent="0.3">
      <c r="B41" s="19" t="s">
        <v>31</v>
      </c>
      <c r="C41" s="19" t="s">
        <v>4</v>
      </c>
      <c r="D41" s="19" t="s">
        <v>38</v>
      </c>
      <c r="E41" s="19" t="s">
        <v>35</v>
      </c>
      <c r="F41" s="91" t="s">
        <v>27</v>
      </c>
      <c r="G41" s="29" t="s">
        <v>46</v>
      </c>
      <c r="H41" s="19" t="s">
        <v>42</v>
      </c>
      <c r="I41" s="19" t="s">
        <v>26</v>
      </c>
      <c r="J41" s="81" t="s">
        <v>3</v>
      </c>
    </row>
    <row r="42" spans="2:10" x14ac:dyDescent="0.3">
      <c r="B42" s="19" t="s">
        <v>31</v>
      </c>
      <c r="C42" s="19" t="s">
        <v>4</v>
      </c>
      <c r="D42" s="19" t="s">
        <v>38</v>
      </c>
      <c r="E42" s="19" t="s">
        <v>34</v>
      </c>
      <c r="F42" s="91" t="s">
        <v>27</v>
      </c>
      <c r="G42" s="29" t="s">
        <v>46</v>
      </c>
      <c r="H42" s="19" t="s">
        <v>42</v>
      </c>
      <c r="I42" s="19" t="s">
        <v>32</v>
      </c>
      <c r="J42" s="79">
        <v>0.40363013730000002</v>
      </c>
    </row>
    <row r="43" spans="2:10" x14ac:dyDescent="0.3">
      <c r="B43" s="19" t="s">
        <v>31</v>
      </c>
      <c r="C43" s="19" t="s">
        <v>4</v>
      </c>
      <c r="D43" s="19" t="s">
        <v>38</v>
      </c>
      <c r="E43" s="19" t="s">
        <v>34</v>
      </c>
      <c r="F43" s="91" t="s">
        <v>27</v>
      </c>
      <c r="G43" s="29" t="s">
        <v>46</v>
      </c>
      <c r="H43" s="19" t="s">
        <v>42</v>
      </c>
      <c r="I43" s="19" t="s">
        <v>26</v>
      </c>
      <c r="J43" s="80">
        <v>24</v>
      </c>
    </row>
    <row r="44" spans="2:10" x14ac:dyDescent="0.3">
      <c r="B44" s="19" t="s">
        <v>31</v>
      </c>
      <c r="C44" s="19" t="s">
        <v>4</v>
      </c>
      <c r="D44" s="19" t="s">
        <v>38</v>
      </c>
      <c r="E44" s="19" t="s">
        <v>39</v>
      </c>
      <c r="F44" s="91" t="s">
        <v>27</v>
      </c>
      <c r="G44" s="29" t="s">
        <v>46</v>
      </c>
      <c r="H44" s="19" t="s">
        <v>42</v>
      </c>
      <c r="I44" s="19" t="s">
        <v>32</v>
      </c>
      <c r="J44" s="79">
        <v>0</v>
      </c>
    </row>
    <row r="45" spans="2:10" x14ac:dyDescent="0.3">
      <c r="B45" s="19" t="s">
        <v>31</v>
      </c>
      <c r="C45" s="19" t="s">
        <v>4</v>
      </c>
      <c r="D45" s="19" t="s">
        <v>38</v>
      </c>
      <c r="E45" s="19" t="s">
        <v>39</v>
      </c>
      <c r="F45" s="91" t="s">
        <v>27</v>
      </c>
      <c r="G45" s="29" t="s">
        <v>46</v>
      </c>
      <c r="H45" s="19" t="s">
        <v>42</v>
      </c>
      <c r="I45" s="19" t="s">
        <v>26</v>
      </c>
      <c r="J45" s="80">
        <v>0</v>
      </c>
    </row>
    <row r="46" spans="2:10" x14ac:dyDescent="0.3">
      <c r="B46" s="19" t="s">
        <v>1</v>
      </c>
      <c r="C46" s="19" t="s">
        <v>4</v>
      </c>
      <c r="D46" s="19" t="s">
        <v>38</v>
      </c>
      <c r="E46" s="19" t="s">
        <v>47</v>
      </c>
      <c r="F46" s="91" t="s">
        <v>135</v>
      </c>
      <c r="G46" s="29" t="s">
        <v>46</v>
      </c>
      <c r="H46" s="19" t="s">
        <v>42</v>
      </c>
      <c r="I46" s="19" t="s">
        <v>32</v>
      </c>
      <c r="J46" s="78">
        <v>2.28198116E-2</v>
      </c>
    </row>
    <row r="47" spans="2:10" x14ac:dyDescent="0.3">
      <c r="B47" s="19" t="s">
        <v>1</v>
      </c>
      <c r="C47" s="19" t="s">
        <v>4</v>
      </c>
      <c r="D47" s="19" t="s">
        <v>38</v>
      </c>
      <c r="E47" s="19" t="s">
        <v>47</v>
      </c>
      <c r="F47" s="91" t="s">
        <v>135</v>
      </c>
      <c r="G47" s="19" t="s">
        <v>46</v>
      </c>
      <c r="H47" s="19" t="s">
        <v>42</v>
      </c>
      <c r="I47" s="19" t="s">
        <v>26</v>
      </c>
      <c r="J47" s="19" t="s">
        <v>179</v>
      </c>
    </row>
    <row r="48" spans="2:10" x14ac:dyDescent="0.3">
      <c r="B48" s="19" t="s">
        <v>1</v>
      </c>
      <c r="C48" s="19" t="s">
        <v>4</v>
      </c>
      <c r="D48" s="19" t="s">
        <v>38</v>
      </c>
      <c r="E48" s="19" t="s">
        <v>35</v>
      </c>
      <c r="F48" s="91" t="s">
        <v>135</v>
      </c>
      <c r="G48" s="29" t="s">
        <v>46</v>
      </c>
      <c r="H48" s="19" t="s">
        <v>42</v>
      </c>
      <c r="I48" s="19" t="s">
        <v>32</v>
      </c>
      <c r="J48" s="78">
        <v>3.7804428E-3</v>
      </c>
    </row>
    <row r="49" spans="2:10" x14ac:dyDescent="0.3">
      <c r="B49" s="19" t="s">
        <v>1</v>
      </c>
      <c r="C49" s="19" t="s">
        <v>4</v>
      </c>
      <c r="D49" s="19" t="s">
        <v>38</v>
      </c>
      <c r="E49" s="19" t="s">
        <v>35</v>
      </c>
      <c r="F49" s="91" t="s">
        <v>135</v>
      </c>
      <c r="G49" s="19" t="s">
        <v>46</v>
      </c>
      <c r="H49" s="19" t="s">
        <v>42</v>
      </c>
      <c r="I49" s="19" t="s">
        <v>26</v>
      </c>
      <c r="J49" s="19" t="s">
        <v>3</v>
      </c>
    </row>
    <row r="50" spans="2:10" x14ac:dyDescent="0.3">
      <c r="B50" s="19" t="s">
        <v>1</v>
      </c>
      <c r="C50" s="19" t="s">
        <v>4</v>
      </c>
      <c r="D50" s="19" t="s">
        <v>38</v>
      </c>
      <c r="E50" s="19" t="s">
        <v>34</v>
      </c>
      <c r="F50" s="91" t="s">
        <v>135</v>
      </c>
      <c r="G50" s="29" t="s">
        <v>46</v>
      </c>
      <c r="H50" s="19" t="s">
        <v>42</v>
      </c>
      <c r="I50" s="19" t="s">
        <v>32</v>
      </c>
      <c r="J50" s="78">
        <v>1.9039368800000001E-2</v>
      </c>
    </row>
    <row r="51" spans="2:10" x14ac:dyDescent="0.3">
      <c r="B51" s="19" t="s">
        <v>1</v>
      </c>
      <c r="C51" s="19" t="s">
        <v>4</v>
      </c>
      <c r="D51" s="19" t="s">
        <v>38</v>
      </c>
      <c r="E51" s="19" t="s">
        <v>34</v>
      </c>
      <c r="F51" s="91" t="s">
        <v>135</v>
      </c>
      <c r="G51" s="19" t="s">
        <v>46</v>
      </c>
      <c r="H51" s="19" t="s">
        <v>42</v>
      </c>
      <c r="I51" s="19" t="s">
        <v>26</v>
      </c>
      <c r="J51" s="19" t="s">
        <v>180</v>
      </c>
    </row>
    <row r="52" spans="2:10" x14ac:dyDescent="0.3">
      <c r="B52" s="19" t="s">
        <v>1</v>
      </c>
      <c r="C52" s="19" t="s">
        <v>4</v>
      </c>
      <c r="D52" s="19" t="s">
        <v>38</v>
      </c>
      <c r="E52" s="19" t="s">
        <v>39</v>
      </c>
      <c r="F52" s="91" t="s">
        <v>135</v>
      </c>
      <c r="G52" s="29" t="s">
        <v>46</v>
      </c>
      <c r="H52" s="19" t="s">
        <v>42</v>
      </c>
      <c r="I52" s="19" t="s">
        <v>32</v>
      </c>
      <c r="J52" s="78">
        <v>0</v>
      </c>
    </row>
    <row r="53" spans="2:10" x14ac:dyDescent="0.3">
      <c r="B53" s="19" t="s">
        <v>1</v>
      </c>
      <c r="C53" s="19" t="s">
        <v>4</v>
      </c>
      <c r="D53" s="19" t="s">
        <v>38</v>
      </c>
      <c r="E53" s="19" t="s">
        <v>39</v>
      </c>
      <c r="F53" s="91" t="s">
        <v>135</v>
      </c>
      <c r="G53" s="19" t="s">
        <v>46</v>
      </c>
      <c r="H53" s="19" t="s">
        <v>42</v>
      </c>
      <c r="I53" s="19" t="s">
        <v>26</v>
      </c>
      <c r="J53" s="19" t="s">
        <v>181</v>
      </c>
    </row>
    <row r="54" spans="2:10" x14ac:dyDescent="0.3">
      <c r="B54" s="19" t="s">
        <v>1</v>
      </c>
      <c r="C54" s="19" t="s">
        <v>4</v>
      </c>
      <c r="D54" s="19" t="s">
        <v>38</v>
      </c>
      <c r="E54" s="19" t="s">
        <v>47</v>
      </c>
      <c r="F54" s="91" t="s">
        <v>136</v>
      </c>
      <c r="G54" s="29" t="s">
        <v>46</v>
      </c>
      <c r="H54" s="19" t="s">
        <v>42</v>
      </c>
      <c r="I54" s="19" t="s">
        <v>32</v>
      </c>
      <c r="J54" s="78">
        <v>2.8264828700000001E-2</v>
      </c>
    </row>
    <row r="55" spans="2:10" x14ac:dyDescent="0.3">
      <c r="B55" s="19" t="s">
        <v>1</v>
      </c>
      <c r="C55" s="19" t="s">
        <v>4</v>
      </c>
      <c r="D55" s="19" t="s">
        <v>38</v>
      </c>
      <c r="E55" s="19" t="s">
        <v>47</v>
      </c>
      <c r="F55" s="91" t="s">
        <v>136</v>
      </c>
      <c r="G55" s="19" t="s">
        <v>46</v>
      </c>
      <c r="H55" s="19" t="s">
        <v>42</v>
      </c>
      <c r="I55" s="19" t="s">
        <v>26</v>
      </c>
      <c r="J55" s="19" t="s">
        <v>182</v>
      </c>
    </row>
    <row r="56" spans="2:10" x14ac:dyDescent="0.3">
      <c r="B56" s="19" t="s">
        <v>1</v>
      </c>
      <c r="C56" s="19" t="s">
        <v>4</v>
      </c>
      <c r="D56" s="19" t="s">
        <v>38</v>
      </c>
      <c r="E56" s="19" t="s">
        <v>35</v>
      </c>
      <c r="F56" s="91" t="s">
        <v>136</v>
      </c>
      <c r="G56" s="29" t="s">
        <v>46</v>
      </c>
      <c r="H56" s="19" t="s">
        <v>42</v>
      </c>
      <c r="I56" s="19" t="s">
        <v>32</v>
      </c>
      <c r="J56" s="78">
        <v>4.2551333999999901E-3</v>
      </c>
    </row>
    <row r="57" spans="2:10" x14ac:dyDescent="0.3">
      <c r="B57" s="19" t="s">
        <v>1</v>
      </c>
      <c r="C57" s="19" t="s">
        <v>4</v>
      </c>
      <c r="D57" s="19" t="s">
        <v>38</v>
      </c>
      <c r="E57" s="19" t="s">
        <v>35</v>
      </c>
      <c r="F57" s="91" t="s">
        <v>136</v>
      </c>
      <c r="G57" s="19" t="s">
        <v>46</v>
      </c>
      <c r="H57" s="19" t="s">
        <v>42</v>
      </c>
      <c r="I57" s="19" t="s">
        <v>26</v>
      </c>
      <c r="J57" s="19" t="s">
        <v>3</v>
      </c>
    </row>
    <row r="58" spans="2:10" x14ac:dyDescent="0.3">
      <c r="B58" s="19" t="s">
        <v>1</v>
      </c>
      <c r="C58" s="19" t="s">
        <v>4</v>
      </c>
      <c r="D58" s="19" t="s">
        <v>38</v>
      </c>
      <c r="E58" s="19" t="s">
        <v>34</v>
      </c>
      <c r="F58" s="91" t="s">
        <v>136</v>
      </c>
      <c r="G58" s="29" t="s">
        <v>46</v>
      </c>
      <c r="H58" s="19" t="s">
        <v>42</v>
      </c>
      <c r="I58" s="19" t="s">
        <v>32</v>
      </c>
      <c r="J58" s="78">
        <v>2.4009695300000002E-2</v>
      </c>
    </row>
    <row r="59" spans="2:10" x14ac:dyDescent="0.3">
      <c r="B59" s="19" t="s">
        <v>1</v>
      </c>
      <c r="C59" s="19" t="s">
        <v>4</v>
      </c>
      <c r="D59" s="19" t="s">
        <v>38</v>
      </c>
      <c r="E59" s="19" t="s">
        <v>34</v>
      </c>
      <c r="F59" s="91" t="s">
        <v>136</v>
      </c>
      <c r="G59" s="19" t="s">
        <v>46</v>
      </c>
      <c r="H59" s="19" t="s">
        <v>42</v>
      </c>
      <c r="I59" s="19" t="s">
        <v>26</v>
      </c>
      <c r="J59" s="19" t="s">
        <v>179</v>
      </c>
    </row>
    <row r="60" spans="2:10" x14ac:dyDescent="0.3">
      <c r="B60" s="19" t="s">
        <v>1</v>
      </c>
      <c r="C60" s="19" t="s">
        <v>4</v>
      </c>
      <c r="D60" s="19" t="s">
        <v>38</v>
      </c>
      <c r="E60" s="19" t="s">
        <v>39</v>
      </c>
      <c r="F60" s="91" t="s">
        <v>136</v>
      </c>
      <c r="G60" s="29" t="s">
        <v>46</v>
      </c>
      <c r="H60" s="19" t="s">
        <v>42</v>
      </c>
      <c r="I60" s="19" t="s">
        <v>32</v>
      </c>
      <c r="J60" s="78">
        <v>0</v>
      </c>
    </row>
    <row r="61" spans="2:10" x14ac:dyDescent="0.3">
      <c r="B61" s="19" t="s">
        <v>1</v>
      </c>
      <c r="C61" s="19" t="s">
        <v>4</v>
      </c>
      <c r="D61" s="19" t="s">
        <v>38</v>
      </c>
      <c r="E61" s="19" t="s">
        <v>39</v>
      </c>
      <c r="F61" s="91" t="s">
        <v>136</v>
      </c>
      <c r="G61" s="19" t="s">
        <v>46</v>
      </c>
      <c r="H61" s="19" t="s">
        <v>42</v>
      </c>
      <c r="I61" s="19" t="s">
        <v>26</v>
      </c>
      <c r="J61" s="19" t="s">
        <v>181</v>
      </c>
    </row>
    <row r="62" spans="2:10" x14ac:dyDescent="0.3">
      <c r="B62" s="19" t="s">
        <v>1</v>
      </c>
      <c r="C62" s="19" t="s">
        <v>4</v>
      </c>
      <c r="D62" s="19" t="s">
        <v>38</v>
      </c>
      <c r="E62" s="19" t="s">
        <v>47</v>
      </c>
      <c r="F62" s="91" t="s">
        <v>137</v>
      </c>
      <c r="G62" s="29" t="s">
        <v>46</v>
      </c>
      <c r="H62" s="19" t="s">
        <v>42</v>
      </c>
      <c r="I62" s="19" t="s">
        <v>32</v>
      </c>
      <c r="J62" s="78">
        <v>3.1159559399999901E-2</v>
      </c>
    </row>
    <row r="63" spans="2:10" x14ac:dyDescent="0.3">
      <c r="B63" s="19" t="s">
        <v>1</v>
      </c>
      <c r="C63" s="19" t="s">
        <v>4</v>
      </c>
      <c r="D63" s="19" t="s">
        <v>38</v>
      </c>
      <c r="E63" s="19" t="s">
        <v>47</v>
      </c>
      <c r="F63" s="91" t="s">
        <v>137</v>
      </c>
      <c r="G63" s="19" t="s">
        <v>46</v>
      </c>
      <c r="H63" s="19" t="s">
        <v>42</v>
      </c>
      <c r="I63" s="19" t="s">
        <v>26</v>
      </c>
      <c r="J63" s="19" t="s">
        <v>182</v>
      </c>
    </row>
    <row r="64" spans="2:10" x14ac:dyDescent="0.3">
      <c r="B64" s="19" t="s">
        <v>1</v>
      </c>
      <c r="C64" s="19" t="s">
        <v>4</v>
      </c>
      <c r="D64" s="19" t="s">
        <v>38</v>
      </c>
      <c r="E64" s="19" t="s">
        <v>35</v>
      </c>
      <c r="F64" s="91" t="s">
        <v>137</v>
      </c>
      <c r="G64" s="29" t="s">
        <v>46</v>
      </c>
      <c r="H64" s="19" t="s">
        <v>42</v>
      </c>
      <c r="I64" s="19" t="s">
        <v>32</v>
      </c>
      <c r="J64" s="78">
        <v>2.2638869E-3</v>
      </c>
    </row>
    <row r="65" spans="2:10" x14ac:dyDescent="0.3">
      <c r="B65" s="19" t="s">
        <v>1</v>
      </c>
      <c r="C65" s="19" t="s">
        <v>4</v>
      </c>
      <c r="D65" s="19" t="s">
        <v>38</v>
      </c>
      <c r="E65" s="19" t="s">
        <v>35</v>
      </c>
      <c r="F65" s="91" t="s">
        <v>137</v>
      </c>
      <c r="G65" s="19" t="s">
        <v>46</v>
      </c>
      <c r="H65" s="19" t="s">
        <v>42</v>
      </c>
      <c r="I65" s="19" t="s">
        <v>26</v>
      </c>
      <c r="J65" s="19" t="s">
        <v>3</v>
      </c>
    </row>
    <row r="66" spans="2:10" x14ac:dyDescent="0.3">
      <c r="B66" s="19" t="s">
        <v>1</v>
      </c>
      <c r="C66" s="19" t="s">
        <v>4</v>
      </c>
      <c r="D66" s="19" t="s">
        <v>38</v>
      </c>
      <c r="E66" s="19" t="s">
        <v>34</v>
      </c>
      <c r="F66" s="91" t="s">
        <v>137</v>
      </c>
      <c r="G66" s="29" t="s">
        <v>46</v>
      </c>
      <c r="H66" s="19" t="s">
        <v>42</v>
      </c>
      <c r="I66" s="19" t="s">
        <v>32</v>
      </c>
      <c r="J66" s="78">
        <v>2.88956725E-2</v>
      </c>
    </row>
    <row r="67" spans="2:10" x14ac:dyDescent="0.3">
      <c r="B67" s="19" t="s">
        <v>1</v>
      </c>
      <c r="C67" s="19" t="s">
        <v>4</v>
      </c>
      <c r="D67" s="19" t="s">
        <v>38</v>
      </c>
      <c r="E67" s="19" t="s">
        <v>34</v>
      </c>
      <c r="F67" s="91" t="s">
        <v>137</v>
      </c>
      <c r="G67" s="19" t="s">
        <v>46</v>
      </c>
      <c r="H67" s="19" t="s">
        <v>42</v>
      </c>
      <c r="I67" s="19" t="s">
        <v>26</v>
      </c>
      <c r="J67" s="19" t="s">
        <v>183</v>
      </c>
    </row>
    <row r="68" spans="2:10" x14ac:dyDescent="0.3">
      <c r="B68" s="19" t="s">
        <v>1</v>
      </c>
      <c r="C68" s="19" t="s">
        <v>4</v>
      </c>
      <c r="D68" s="19" t="s">
        <v>38</v>
      </c>
      <c r="E68" s="19" t="s">
        <v>39</v>
      </c>
      <c r="F68" s="91" t="s">
        <v>137</v>
      </c>
      <c r="G68" s="29" t="s">
        <v>46</v>
      </c>
      <c r="H68" s="19" t="s">
        <v>42</v>
      </c>
      <c r="I68" s="19" t="s">
        <v>32</v>
      </c>
      <c r="J68" s="78">
        <v>0</v>
      </c>
    </row>
    <row r="69" spans="2:10" x14ac:dyDescent="0.3">
      <c r="B69" s="19" t="s">
        <v>1</v>
      </c>
      <c r="C69" s="19" t="s">
        <v>4</v>
      </c>
      <c r="D69" s="19" t="s">
        <v>38</v>
      </c>
      <c r="E69" s="19" t="s">
        <v>39</v>
      </c>
      <c r="F69" s="91" t="s">
        <v>137</v>
      </c>
      <c r="G69" s="19" t="s">
        <v>46</v>
      </c>
      <c r="H69" s="19" t="s">
        <v>42</v>
      </c>
      <c r="I69" s="19" t="s">
        <v>26</v>
      </c>
      <c r="J69" s="19" t="s">
        <v>181</v>
      </c>
    </row>
    <row r="70" spans="2:10" x14ac:dyDescent="0.3">
      <c r="B70" s="19" t="s">
        <v>1</v>
      </c>
      <c r="C70" s="19" t="s">
        <v>4</v>
      </c>
      <c r="D70" s="19" t="s">
        <v>38</v>
      </c>
      <c r="E70" s="19" t="s">
        <v>47</v>
      </c>
      <c r="F70" s="91" t="s">
        <v>138</v>
      </c>
      <c r="G70" s="29" t="s">
        <v>46</v>
      </c>
      <c r="H70" s="19" t="s">
        <v>42</v>
      </c>
      <c r="I70" s="19" t="s">
        <v>32</v>
      </c>
      <c r="J70" s="78">
        <v>2.32854568E-2</v>
      </c>
    </row>
    <row r="71" spans="2:10" x14ac:dyDescent="0.3">
      <c r="B71" s="19" t="s">
        <v>1</v>
      </c>
      <c r="C71" s="19" t="s">
        <v>4</v>
      </c>
      <c r="D71" s="19" t="s">
        <v>38</v>
      </c>
      <c r="E71" s="19" t="s">
        <v>47</v>
      </c>
      <c r="F71" s="91" t="s">
        <v>138</v>
      </c>
      <c r="G71" s="19" t="s">
        <v>46</v>
      </c>
      <c r="H71" s="19" t="s">
        <v>42</v>
      </c>
      <c r="I71" s="19" t="s">
        <v>26</v>
      </c>
      <c r="J71" s="19" t="s">
        <v>185</v>
      </c>
    </row>
    <row r="72" spans="2:10" x14ac:dyDescent="0.3">
      <c r="B72" s="19" t="s">
        <v>1</v>
      </c>
      <c r="C72" s="19" t="s">
        <v>4</v>
      </c>
      <c r="D72" s="19" t="s">
        <v>38</v>
      </c>
      <c r="E72" s="19" t="s">
        <v>35</v>
      </c>
      <c r="F72" s="91" t="s">
        <v>138</v>
      </c>
      <c r="G72" s="29" t="s">
        <v>46</v>
      </c>
      <c r="H72" s="19" t="s">
        <v>42</v>
      </c>
      <c r="I72" s="19" t="s">
        <v>32</v>
      </c>
      <c r="J72" s="78">
        <v>4.6468307E-3</v>
      </c>
    </row>
    <row r="73" spans="2:10" x14ac:dyDescent="0.3">
      <c r="B73" s="19" t="s">
        <v>1</v>
      </c>
      <c r="C73" s="19" t="s">
        <v>4</v>
      </c>
      <c r="D73" s="19" t="s">
        <v>38</v>
      </c>
      <c r="E73" s="19" t="s">
        <v>35</v>
      </c>
      <c r="F73" s="91" t="s">
        <v>138</v>
      </c>
      <c r="G73" s="19" t="s">
        <v>46</v>
      </c>
      <c r="H73" s="19" t="s">
        <v>42</v>
      </c>
      <c r="I73" s="19" t="s">
        <v>26</v>
      </c>
      <c r="J73" s="19" t="s">
        <v>3</v>
      </c>
    </row>
    <row r="74" spans="2:10" x14ac:dyDescent="0.3">
      <c r="B74" s="19" t="s">
        <v>1</v>
      </c>
      <c r="C74" s="19" t="s">
        <v>4</v>
      </c>
      <c r="D74" s="19" t="s">
        <v>38</v>
      </c>
      <c r="E74" s="19" t="s">
        <v>34</v>
      </c>
      <c r="F74" s="91" t="s">
        <v>138</v>
      </c>
      <c r="G74" s="29" t="s">
        <v>46</v>
      </c>
      <c r="H74" s="19" t="s">
        <v>42</v>
      </c>
      <c r="I74" s="19" t="s">
        <v>32</v>
      </c>
      <c r="J74" s="78">
        <v>1.86386261E-2</v>
      </c>
    </row>
    <row r="75" spans="2:10" x14ac:dyDescent="0.3">
      <c r="B75" s="19" t="s">
        <v>1</v>
      </c>
      <c r="C75" s="19" t="s">
        <v>4</v>
      </c>
      <c r="D75" s="19" t="s">
        <v>38</v>
      </c>
      <c r="E75" s="19" t="s">
        <v>34</v>
      </c>
      <c r="F75" s="91" t="s">
        <v>138</v>
      </c>
      <c r="G75" s="19" t="s">
        <v>46</v>
      </c>
      <c r="H75" s="19" t="s">
        <v>42</v>
      </c>
      <c r="I75" s="19" t="s">
        <v>26</v>
      </c>
      <c r="J75" s="19" t="s">
        <v>184</v>
      </c>
    </row>
    <row r="76" spans="2:10" x14ac:dyDescent="0.3">
      <c r="B76" s="19" t="s">
        <v>1</v>
      </c>
      <c r="C76" s="19" t="s">
        <v>4</v>
      </c>
      <c r="D76" s="19" t="s">
        <v>38</v>
      </c>
      <c r="E76" s="19" t="s">
        <v>39</v>
      </c>
      <c r="F76" s="91" t="s">
        <v>138</v>
      </c>
      <c r="G76" s="29" t="s">
        <v>46</v>
      </c>
      <c r="H76" s="19" t="s">
        <v>42</v>
      </c>
      <c r="I76" s="19" t="s">
        <v>32</v>
      </c>
      <c r="J76" s="78">
        <v>0</v>
      </c>
    </row>
    <row r="77" spans="2:10" x14ac:dyDescent="0.3">
      <c r="B77" s="19" t="s">
        <v>1</v>
      </c>
      <c r="C77" s="19" t="s">
        <v>4</v>
      </c>
      <c r="D77" s="19" t="s">
        <v>38</v>
      </c>
      <c r="E77" s="19" t="s">
        <v>39</v>
      </c>
      <c r="F77" s="91" t="s">
        <v>138</v>
      </c>
      <c r="G77" s="19" t="s">
        <v>46</v>
      </c>
      <c r="H77" s="19" t="s">
        <v>42</v>
      </c>
      <c r="I77" s="19" t="s">
        <v>26</v>
      </c>
      <c r="J77" s="19" t="s">
        <v>181</v>
      </c>
    </row>
    <row r="78" spans="2:10" x14ac:dyDescent="0.3">
      <c r="B78" s="19" t="s">
        <v>1</v>
      </c>
      <c r="C78" s="19" t="s">
        <v>4</v>
      </c>
      <c r="D78" s="19" t="s">
        <v>38</v>
      </c>
      <c r="E78" s="19" t="s">
        <v>47</v>
      </c>
      <c r="F78" s="91" t="s">
        <v>139</v>
      </c>
      <c r="G78" s="29" t="s">
        <v>46</v>
      </c>
      <c r="H78" s="19" t="s">
        <v>42</v>
      </c>
      <c r="I78" s="19" t="s">
        <v>32</v>
      </c>
      <c r="J78" s="78">
        <v>1.73110855E-2</v>
      </c>
    </row>
    <row r="79" spans="2:10" x14ac:dyDescent="0.3">
      <c r="B79" s="19" t="s">
        <v>1</v>
      </c>
      <c r="C79" s="19" t="s">
        <v>4</v>
      </c>
      <c r="D79" s="19" t="s">
        <v>38</v>
      </c>
      <c r="E79" s="19" t="s">
        <v>47</v>
      </c>
      <c r="F79" s="91" t="s">
        <v>139</v>
      </c>
      <c r="G79" s="19" t="s">
        <v>46</v>
      </c>
      <c r="H79" s="19" t="s">
        <v>42</v>
      </c>
      <c r="I79" s="19" t="s">
        <v>26</v>
      </c>
      <c r="J79" s="19" t="s">
        <v>3</v>
      </c>
    </row>
    <row r="80" spans="2:10" x14ac:dyDescent="0.3">
      <c r="B80" s="19" t="s">
        <v>1</v>
      </c>
      <c r="C80" s="19" t="s">
        <v>4</v>
      </c>
      <c r="D80" s="19" t="s">
        <v>38</v>
      </c>
      <c r="E80" s="19" t="s">
        <v>35</v>
      </c>
      <c r="F80" s="91" t="s">
        <v>139</v>
      </c>
      <c r="G80" s="29" t="s">
        <v>46</v>
      </c>
      <c r="H80" s="19" t="s">
        <v>42</v>
      </c>
      <c r="I80" s="19" t="s">
        <v>32</v>
      </c>
      <c r="J80" s="78">
        <v>0</v>
      </c>
    </row>
    <row r="81" spans="2:10" x14ac:dyDescent="0.3">
      <c r="B81" s="19" t="s">
        <v>1</v>
      </c>
      <c r="C81" s="19" t="s">
        <v>4</v>
      </c>
      <c r="D81" s="19" t="s">
        <v>38</v>
      </c>
      <c r="E81" s="19" t="s">
        <v>35</v>
      </c>
      <c r="F81" s="91" t="s">
        <v>139</v>
      </c>
      <c r="G81" s="19" t="s">
        <v>46</v>
      </c>
      <c r="H81" s="19" t="s">
        <v>42</v>
      </c>
      <c r="I81" s="19" t="s">
        <v>26</v>
      </c>
      <c r="J81" s="19" t="s">
        <v>181</v>
      </c>
    </row>
    <row r="82" spans="2:10" x14ac:dyDescent="0.3">
      <c r="B82" s="19" t="s">
        <v>1</v>
      </c>
      <c r="C82" s="19" t="s">
        <v>4</v>
      </c>
      <c r="D82" s="19" t="s">
        <v>38</v>
      </c>
      <c r="E82" s="19" t="s">
        <v>34</v>
      </c>
      <c r="F82" s="91" t="s">
        <v>139</v>
      </c>
      <c r="G82" s="29" t="s">
        <v>46</v>
      </c>
      <c r="H82" s="19" t="s">
        <v>42</v>
      </c>
      <c r="I82" s="19" t="s">
        <v>32</v>
      </c>
      <c r="J82" s="78">
        <v>1.73110855E-2</v>
      </c>
    </row>
    <row r="83" spans="2:10" x14ac:dyDescent="0.3">
      <c r="B83" s="19" t="s">
        <v>1</v>
      </c>
      <c r="C83" s="19" t="s">
        <v>4</v>
      </c>
      <c r="D83" s="19" t="s">
        <v>38</v>
      </c>
      <c r="E83" s="19" t="s">
        <v>34</v>
      </c>
      <c r="F83" s="91" t="s">
        <v>139</v>
      </c>
      <c r="G83" s="19" t="s">
        <v>46</v>
      </c>
      <c r="H83" s="19" t="s">
        <v>42</v>
      </c>
      <c r="I83" s="19" t="s">
        <v>26</v>
      </c>
      <c r="J83" s="19" t="s">
        <v>3</v>
      </c>
    </row>
    <row r="84" spans="2:10" x14ac:dyDescent="0.3">
      <c r="B84" s="19" t="s">
        <v>1</v>
      </c>
      <c r="C84" s="19" t="s">
        <v>4</v>
      </c>
      <c r="D84" s="19" t="s">
        <v>38</v>
      </c>
      <c r="E84" s="19" t="s">
        <v>39</v>
      </c>
      <c r="F84" s="91" t="s">
        <v>139</v>
      </c>
      <c r="G84" s="29" t="s">
        <v>46</v>
      </c>
      <c r="H84" s="19" t="s">
        <v>42</v>
      </c>
      <c r="I84" s="19" t="s">
        <v>32</v>
      </c>
      <c r="J84" s="78">
        <v>0</v>
      </c>
    </row>
    <row r="85" spans="2:10" x14ac:dyDescent="0.3">
      <c r="B85" s="19" t="s">
        <v>1</v>
      </c>
      <c r="C85" s="19" t="s">
        <v>4</v>
      </c>
      <c r="D85" s="19" t="s">
        <v>38</v>
      </c>
      <c r="E85" s="19" t="s">
        <v>39</v>
      </c>
      <c r="F85" s="91" t="s">
        <v>139</v>
      </c>
      <c r="G85" s="19" t="s">
        <v>46</v>
      </c>
      <c r="H85" s="19" t="s">
        <v>42</v>
      </c>
      <c r="I85" s="19" t="s">
        <v>26</v>
      </c>
      <c r="J85" s="19" t="s">
        <v>181</v>
      </c>
    </row>
    <row r="86" spans="2:10" x14ac:dyDescent="0.3">
      <c r="B86" s="19" t="s">
        <v>1</v>
      </c>
      <c r="C86" s="19" t="s">
        <v>4</v>
      </c>
      <c r="D86" s="19" t="s">
        <v>38</v>
      </c>
      <c r="E86" s="19" t="s">
        <v>47</v>
      </c>
      <c r="F86" s="91" t="s">
        <v>140</v>
      </c>
      <c r="G86" s="29" t="s">
        <v>46</v>
      </c>
      <c r="H86" s="19" t="s">
        <v>42</v>
      </c>
      <c r="I86" s="19" t="s">
        <v>32</v>
      </c>
      <c r="J86" s="78">
        <v>2.6196428300000001E-2</v>
      </c>
    </row>
    <row r="87" spans="2:10" x14ac:dyDescent="0.3">
      <c r="B87" s="19" t="s">
        <v>1</v>
      </c>
      <c r="C87" s="19" t="s">
        <v>4</v>
      </c>
      <c r="D87" s="19" t="s">
        <v>38</v>
      </c>
      <c r="E87" s="19" t="s">
        <v>47</v>
      </c>
      <c r="F87" s="91" t="s">
        <v>140</v>
      </c>
      <c r="G87" s="19" t="s">
        <v>46</v>
      </c>
      <c r="H87" s="19" t="s">
        <v>42</v>
      </c>
      <c r="I87" s="19" t="s">
        <v>26</v>
      </c>
      <c r="J87" s="19" t="s">
        <v>179</v>
      </c>
    </row>
    <row r="88" spans="2:10" x14ac:dyDescent="0.3">
      <c r="B88" s="19" t="s">
        <v>1</v>
      </c>
      <c r="C88" s="19" t="s">
        <v>4</v>
      </c>
      <c r="D88" s="19" t="s">
        <v>38</v>
      </c>
      <c r="E88" s="19" t="s">
        <v>35</v>
      </c>
      <c r="F88" s="91" t="s">
        <v>140</v>
      </c>
      <c r="G88" s="29" t="s">
        <v>46</v>
      </c>
      <c r="H88" s="19" t="s">
        <v>42</v>
      </c>
      <c r="I88" s="19" t="s">
        <v>32</v>
      </c>
      <c r="J88" s="78">
        <v>2.7960334E-3</v>
      </c>
    </row>
    <row r="89" spans="2:10" x14ac:dyDescent="0.3">
      <c r="B89" s="19" t="s">
        <v>1</v>
      </c>
      <c r="C89" s="19" t="s">
        <v>4</v>
      </c>
      <c r="D89" s="19" t="s">
        <v>38</v>
      </c>
      <c r="E89" s="19" t="s">
        <v>35</v>
      </c>
      <c r="F89" s="91" t="s">
        <v>140</v>
      </c>
      <c r="G89" s="19" t="s">
        <v>46</v>
      </c>
      <c r="H89" s="19" t="s">
        <v>42</v>
      </c>
      <c r="I89" s="19" t="s">
        <v>26</v>
      </c>
      <c r="J89" s="19" t="s">
        <v>3</v>
      </c>
    </row>
    <row r="90" spans="2:10" x14ac:dyDescent="0.3">
      <c r="B90" s="19" t="s">
        <v>1</v>
      </c>
      <c r="C90" s="19" t="s">
        <v>4</v>
      </c>
      <c r="D90" s="19" t="s">
        <v>38</v>
      </c>
      <c r="E90" s="19" t="s">
        <v>34</v>
      </c>
      <c r="F90" s="91" t="s">
        <v>140</v>
      </c>
      <c r="G90" s="29" t="s">
        <v>46</v>
      </c>
      <c r="H90" s="19" t="s">
        <v>42</v>
      </c>
      <c r="I90" s="19" t="s">
        <v>32</v>
      </c>
      <c r="J90" s="78">
        <v>2.34003949E-2</v>
      </c>
    </row>
    <row r="91" spans="2:10" x14ac:dyDescent="0.3">
      <c r="B91" s="19" t="s">
        <v>1</v>
      </c>
      <c r="C91" s="19" t="s">
        <v>4</v>
      </c>
      <c r="D91" s="19" t="s">
        <v>38</v>
      </c>
      <c r="E91" s="19" t="s">
        <v>34</v>
      </c>
      <c r="F91" s="91" t="s">
        <v>140</v>
      </c>
      <c r="G91" s="19" t="s">
        <v>46</v>
      </c>
      <c r="H91" s="19" t="s">
        <v>42</v>
      </c>
      <c r="I91" s="19" t="s">
        <v>26</v>
      </c>
      <c r="J91" s="19" t="s">
        <v>180</v>
      </c>
    </row>
    <row r="92" spans="2:10" x14ac:dyDescent="0.3">
      <c r="B92" s="19" t="s">
        <v>1</v>
      </c>
      <c r="C92" s="19" t="s">
        <v>4</v>
      </c>
      <c r="D92" s="19" t="s">
        <v>38</v>
      </c>
      <c r="E92" s="19" t="s">
        <v>39</v>
      </c>
      <c r="F92" s="91" t="s">
        <v>140</v>
      </c>
      <c r="G92" s="29" t="s">
        <v>46</v>
      </c>
      <c r="H92" s="19" t="s">
        <v>42</v>
      </c>
      <c r="I92" s="19" t="s">
        <v>32</v>
      </c>
      <c r="J92" s="78">
        <v>0</v>
      </c>
    </row>
    <row r="93" spans="2:10" x14ac:dyDescent="0.3">
      <c r="B93" s="19" t="s">
        <v>1</v>
      </c>
      <c r="C93" s="19" t="s">
        <v>4</v>
      </c>
      <c r="D93" s="19" t="s">
        <v>38</v>
      </c>
      <c r="E93" s="19" t="s">
        <v>39</v>
      </c>
      <c r="F93" s="91" t="s">
        <v>140</v>
      </c>
      <c r="G93" s="19" t="s">
        <v>46</v>
      </c>
      <c r="H93" s="19" t="s">
        <v>42</v>
      </c>
      <c r="I93" s="19" t="s">
        <v>26</v>
      </c>
      <c r="J93" s="19" t="s">
        <v>181</v>
      </c>
    </row>
    <row r="94" spans="2:10" x14ac:dyDescent="0.3">
      <c r="B94" s="19" t="s">
        <v>1</v>
      </c>
      <c r="C94" s="19" t="s">
        <v>4</v>
      </c>
      <c r="D94" s="19" t="s">
        <v>38</v>
      </c>
      <c r="E94" s="19" t="s">
        <v>47</v>
      </c>
      <c r="F94" s="91" t="s">
        <v>141</v>
      </c>
      <c r="G94" s="29" t="s">
        <v>46</v>
      </c>
      <c r="H94" s="19" t="s">
        <v>42</v>
      </c>
      <c r="I94" s="19" t="s">
        <v>32</v>
      </c>
      <c r="J94" s="78">
        <v>1.6449181100000002E-2</v>
      </c>
    </row>
    <row r="95" spans="2:10" x14ac:dyDescent="0.3">
      <c r="B95" s="19" t="s">
        <v>1</v>
      </c>
      <c r="C95" s="19" t="s">
        <v>4</v>
      </c>
      <c r="D95" s="19" t="s">
        <v>38</v>
      </c>
      <c r="E95" s="19" t="s">
        <v>47</v>
      </c>
      <c r="F95" s="91" t="s">
        <v>141</v>
      </c>
      <c r="G95" s="19" t="s">
        <v>46</v>
      </c>
      <c r="H95" s="19" t="s">
        <v>42</v>
      </c>
      <c r="I95" s="19" t="s">
        <v>26</v>
      </c>
      <c r="J95" s="19" t="s">
        <v>3</v>
      </c>
    </row>
    <row r="96" spans="2:10" x14ac:dyDescent="0.3">
      <c r="B96" s="19" t="s">
        <v>1</v>
      </c>
      <c r="C96" s="19" t="s">
        <v>4</v>
      </c>
      <c r="D96" s="19" t="s">
        <v>38</v>
      </c>
      <c r="E96" s="19" t="s">
        <v>35</v>
      </c>
      <c r="F96" s="91" t="s">
        <v>141</v>
      </c>
      <c r="G96" s="29" t="s">
        <v>46</v>
      </c>
      <c r="H96" s="19" t="s">
        <v>42</v>
      </c>
      <c r="I96" s="19" t="s">
        <v>32</v>
      </c>
      <c r="J96" s="78">
        <v>0</v>
      </c>
    </row>
    <row r="97" spans="2:10" x14ac:dyDescent="0.3">
      <c r="B97" s="19" t="s">
        <v>1</v>
      </c>
      <c r="C97" s="19" t="s">
        <v>4</v>
      </c>
      <c r="D97" s="19" t="s">
        <v>38</v>
      </c>
      <c r="E97" s="19" t="s">
        <v>35</v>
      </c>
      <c r="F97" s="91" t="s">
        <v>141</v>
      </c>
      <c r="G97" s="19" t="s">
        <v>46</v>
      </c>
      <c r="H97" s="19" t="s">
        <v>42</v>
      </c>
      <c r="I97" s="19" t="s">
        <v>26</v>
      </c>
      <c r="J97" s="19" t="s">
        <v>181</v>
      </c>
    </row>
    <row r="98" spans="2:10" x14ac:dyDescent="0.3">
      <c r="B98" s="19" t="s">
        <v>1</v>
      </c>
      <c r="C98" s="19" t="s">
        <v>4</v>
      </c>
      <c r="D98" s="19" t="s">
        <v>38</v>
      </c>
      <c r="E98" s="19" t="s">
        <v>34</v>
      </c>
      <c r="F98" s="91" t="s">
        <v>141</v>
      </c>
      <c r="G98" s="29" t="s">
        <v>46</v>
      </c>
      <c r="H98" s="19" t="s">
        <v>42</v>
      </c>
      <c r="I98" s="19" t="s">
        <v>32</v>
      </c>
      <c r="J98" s="78">
        <v>1.6449181100000002E-2</v>
      </c>
    </row>
    <row r="99" spans="2:10" x14ac:dyDescent="0.3">
      <c r="B99" s="19" t="s">
        <v>1</v>
      </c>
      <c r="C99" s="19" t="s">
        <v>4</v>
      </c>
      <c r="D99" s="19" t="s">
        <v>38</v>
      </c>
      <c r="E99" s="19" t="s">
        <v>34</v>
      </c>
      <c r="F99" s="91" t="s">
        <v>141</v>
      </c>
      <c r="G99" s="19" t="s">
        <v>46</v>
      </c>
      <c r="H99" s="19" t="s">
        <v>42</v>
      </c>
      <c r="I99" s="19" t="s">
        <v>26</v>
      </c>
      <c r="J99" s="19" t="s">
        <v>3</v>
      </c>
    </row>
    <row r="100" spans="2:10" x14ac:dyDescent="0.3">
      <c r="B100" s="19" t="s">
        <v>1</v>
      </c>
      <c r="C100" s="19" t="s">
        <v>4</v>
      </c>
      <c r="D100" s="19" t="s">
        <v>38</v>
      </c>
      <c r="E100" s="19" t="s">
        <v>39</v>
      </c>
      <c r="F100" s="91" t="s">
        <v>141</v>
      </c>
      <c r="G100" s="29" t="s">
        <v>46</v>
      </c>
      <c r="H100" s="19" t="s">
        <v>42</v>
      </c>
      <c r="I100" s="19" t="s">
        <v>32</v>
      </c>
      <c r="J100" s="78">
        <v>0</v>
      </c>
    </row>
    <row r="101" spans="2:10" x14ac:dyDescent="0.3">
      <c r="B101" s="19" t="s">
        <v>1</v>
      </c>
      <c r="C101" s="19" t="s">
        <v>4</v>
      </c>
      <c r="D101" s="19" t="s">
        <v>38</v>
      </c>
      <c r="E101" s="19" t="s">
        <v>39</v>
      </c>
      <c r="F101" s="91" t="s">
        <v>141</v>
      </c>
      <c r="G101" s="19" t="s">
        <v>46</v>
      </c>
      <c r="H101" s="19" t="s">
        <v>42</v>
      </c>
      <c r="I101" s="19" t="s">
        <v>26</v>
      </c>
      <c r="J101" s="19" t="s">
        <v>181</v>
      </c>
    </row>
    <row r="102" spans="2:10" x14ac:dyDescent="0.3">
      <c r="B102" s="19" t="s">
        <v>1</v>
      </c>
      <c r="C102" s="19" t="s">
        <v>4</v>
      </c>
      <c r="D102" s="19" t="s">
        <v>38</v>
      </c>
      <c r="E102" s="19" t="s">
        <v>47</v>
      </c>
      <c r="F102" s="91" t="s">
        <v>142</v>
      </c>
      <c r="G102" s="29" t="s">
        <v>46</v>
      </c>
      <c r="H102" s="19" t="s">
        <v>42</v>
      </c>
      <c r="I102" s="19" t="s">
        <v>32</v>
      </c>
      <c r="J102" s="78">
        <v>3.8183827099999901E-2</v>
      </c>
    </row>
    <row r="103" spans="2:10" x14ac:dyDescent="0.3">
      <c r="B103" s="19" t="s">
        <v>1</v>
      </c>
      <c r="C103" s="19" t="s">
        <v>4</v>
      </c>
      <c r="D103" s="19" t="s">
        <v>38</v>
      </c>
      <c r="E103" s="19" t="s">
        <v>47</v>
      </c>
      <c r="F103" s="91" t="s">
        <v>142</v>
      </c>
      <c r="G103" s="19" t="s">
        <v>46</v>
      </c>
      <c r="H103" s="19" t="s">
        <v>42</v>
      </c>
      <c r="I103" s="19" t="s">
        <v>26</v>
      </c>
      <c r="J103" s="19" t="s">
        <v>183</v>
      </c>
    </row>
    <row r="104" spans="2:10" x14ac:dyDescent="0.3">
      <c r="B104" s="19" t="s">
        <v>1</v>
      </c>
      <c r="C104" s="19" t="s">
        <v>4</v>
      </c>
      <c r="D104" s="19" t="s">
        <v>38</v>
      </c>
      <c r="E104" s="19" t="s">
        <v>35</v>
      </c>
      <c r="F104" s="91" t="s">
        <v>142</v>
      </c>
      <c r="G104" s="29" t="s">
        <v>46</v>
      </c>
      <c r="H104" s="19" t="s">
        <v>42</v>
      </c>
      <c r="I104" s="19" t="s">
        <v>32</v>
      </c>
      <c r="J104" s="78">
        <v>0</v>
      </c>
    </row>
    <row r="105" spans="2:10" x14ac:dyDescent="0.3">
      <c r="B105" s="19" t="s">
        <v>1</v>
      </c>
      <c r="C105" s="19" t="s">
        <v>4</v>
      </c>
      <c r="D105" s="19" t="s">
        <v>38</v>
      </c>
      <c r="E105" s="19" t="s">
        <v>35</v>
      </c>
      <c r="F105" s="91" t="s">
        <v>142</v>
      </c>
      <c r="G105" s="19" t="s">
        <v>46</v>
      </c>
      <c r="H105" s="19" t="s">
        <v>42</v>
      </c>
      <c r="I105" s="19" t="s">
        <v>26</v>
      </c>
      <c r="J105" s="19" t="s">
        <v>181</v>
      </c>
    </row>
    <row r="106" spans="2:10" x14ac:dyDescent="0.3">
      <c r="B106" s="19" t="s">
        <v>1</v>
      </c>
      <c r="C106" s="19" t="s">
        <v>4</v>
      </c>
      <c r="D106" s="19" t="s">
        <v>38</v>
      </c>
      <c r="E106" s="19" t="s">
        <v>34</v>
      </c>
      <c r="F106" s="91" t="s">
        <v>142</v>
      </c>
      <c r="G106" s="29" t="s">
        <v>46</v>
      </c>
      <c r="H106" s="19" t="s">
        <v>42</v>
      </c>
      <c r="I106" s="19" t="s">
        <v>32</v>
      </c>
      <c r="J106" s="78">
        <v>3.8183827099999901E-2</v>
      </c>
    </row>
    <row r="107" spans="2:10" x14ac:dyDescent="0.3">
      <c r="B107" s="19" t="s">
        <v>1</v>
      </c>
      <c r="C107" s="19" t="s">
        <v>4</v>
      </c>
      <c r="D107" s="19" t="s">
        <v>38</v>
      </c>
      <c r="E107" s="19" t="s">
        <v>34</v>
      </c>
      <c r="F107" s="91" t="s">
        <v>142</v>
      </c>
      <c r="G107" s="19" t="s">
        <v>46</v>
      </c>
      <c r="H107" s="19" t="s">
        <v>42</v>
      </c>
      <c r="I107" s="19" t="s">
        <v>26</v>
      </c>
      <c r="J107" s="19" t="s">
        <v>183</v>
      </c>
    </row>
    <row r="108" spans="2:10" x14ac:dyDescent="0.3">
      <c r="B108" s="19" t="s">
        <v>1</v>
      </c>
      <c r="C108" s="19" t="s">
        <v>4</v>
      </c>
      <c r="D108" s="19" t="s">
        <v>38</v>
      </c>
      <c r="E108" s="19" t="s">
        <v>39</v>
      </c>
      <c r="F108" s="91" t="s">
        <v>142</v>
      </c>
      <c r="G108" s="29" t="s">
        <v>46</v>
      </c>
      <c r="H108" s="19" t="s">
        <v>42</v>
      </c>
      <c r="I108" s="19" t="s">
        <v>32</v>
      </c>
      <c r="J108" s="78">
        <v>0</v>
      </c>
    </row>
    <row r="109" spans="2:10" x14ac:dyDescent="0.3">
      <c r="B109" s="19" t="s">
        <v>1</v>
      </c>
      <c r="C109" s="19" t="s">
        <v>4</v>
      </c>
      <c r="D109" s="19" t="s">
        <v>38</v>
      </c>
      <c r="E109" s="19" t="s">
        <v>39</v>
      </c>
      <c r="F109" s="91" t="s">
        <v>142</v>
      </c>
      <c r="G109" s="19" t="s">
        <v>46</v>
      </c>
      <c r="H109" s="19" t="s">
        <v>42</v>
      </c>
      <c r="I109" s="19" t="s">
        <v>26</v>
      </c>
      <c r="J109" s="19" t="s">
        <v>181</v>
      </c>
    </row>
    <row r="110" spans="2:10" x14ac:dyDescent="0.3">
      <c r="B110" s="19" t="s">
        <v>1</v>
      </c>
      <c r="C110" s="19" t="s">
        <v>4</v>
      </c>
      <c r="D110" s="19" t="s">
        <v>38</v>
      </c>
      <c r="E110" s="19" t="s">
        <v>47</v>
      </c>
      <c r="F110" s="91" t="s">
        <v>143</v>
      </c>
      <c r="G110" s="29" t="s">
        <v>46</v>
      </c>
      <c r="H110" s="19" t="s">
        <v>42</v>
      </c>
      <c r="I110" s="19" t="s">
        <v>32</v>
      </c>
      <c r="J110" s="78">
        <v>1.86301073E-2</v>
      </c>
    </row>
    <row r="111" spans="2:10" x14ac:dyDescent="0.3">
      <c r="B111" s="19" t="s">
        <v>1</v>
      </c>
      <c r="C111" s="19" t="s">
        <v>4</v>
      </c>
      <c r="D111" s="19" t="s">
        <v>38</v>
      </c>
      <c r="E111" s="19" t="s">
        <v>47</v>
      </c>
      <c r="F111" s="91" t="s">
        <v>143</v>
      </c>
      <c r="G111" s="19" t="s">
        <v>46</v>
      </c>
      <c r="H111" s="19" t="s">
        <v>42</v>
      </c>
      <c r="I111" s="19" t="s">
        <v>26</v>
      </c>
      <c r="J111" s="19" t="s">
        <v>179</v>
      </c>
    </row>
    <row r="112" spans="2:10" x14ac:dyDescent="0.3">
      <c r="B112" s="19" t="s">
        <v>1</v>
      </c>
      <c r="C112" s="19" t="s">
        <v>4</v>
      </c>
      <c r="D112" s="19" t="s">
        <v>38</v>
      </c>
      <c r="E112" s="19" t="s">
        <v>35</v>
      </c>
      <c r="F112" s="91" t="s">
        <v>143</v>
      </c>
      <c r="G112" s="29" t="s">
        <v>46</v>
      </c>
      <c r="H112" s="19" t="s">
        <v>42</v>
      </c>
      <c r="I112" s="19" t="s">
        <v>32</v>
      </c>
      <c r="J112" s="78">
        <v>2.7960334E-3</v>
      </c>
    </row>
    <row r="113" spans="2:10" x14ac:dyDescent="0.3">
      <c r="B113" s="19" t="s">
        <v>1</v>
      </c>
      <c r="C113" s="19" t="s">
        <v>4</v>
      </c>
      <c r="D113" s="19" t="s">
        <v>38</v>
      </c>
      <c r="E113" s="19" t="s">
        <v>35</v>
      </c>
      <c r="F113" s="91" t="s">
        <v>143</v>
      </c>
      <c r="G113" s="19" t="s">
        <v>46</v>
      </c>
      <c r="H113" s="19" t="s">
        <v>42</v>
      </c>
      <c r="I113" s="19" t="s">
        <v>26</v>
      </c>
      <c r="J113" s="19" t="s">
        <v>3</v>
      </c>
    </row>
    <row r="114" spans="2:10" x14ac:dyDescent="0.3">
      <c r="B114" s="19" t="s">
        <v>1</v>
      </c>
      <c r="C114" s="19" t="s">
        <v>4</v>
      </c>
      <c r="D114" s="19" t="s">
        <v>38</v>
      </c>
      <c r="E114" s="19" t="s">
        <v>34</v>
      </c>
      <c r="F114" s="91" t="s">
        <v>143</v>
      </c>
      <c r="G114" s="29" t="s">
        <v>46</v>
      </c>
      <c r="H114" s="19" t="s">
        <v>42</v>
      </c>
      <c r="I114" s="19" t="s">
        <v>32</v>
      </c>
      <c r="J114" s="78">
        <v>1.5834074E-2</v>
      </c>
    </row>
    <row r="115" spans="2:10" x14ac:dyDescent="0.3">
      <c r="B115" s="19" t="s">
        <v>1</v>
      </c>
      <c r="C115" s="19" t="s">
        <v>4</v>
      </c>
      <c r="D115" s="19" t="s">
        <v>38</v>
      </c>
      <c r="E115" s="19" t="s">
        <v>34</v>
      </c>
      <c r="F115" s="91" t="s">
        <v>143</v>
      </c>
      <c r="G115" s="19" t="s">
        <v>46</v>
      </c>
      <c r="H115" s="19" t="s">
        <v>42</v>
      </c>
      <c r="I115" s="19" t="s">
        <v>26</v>
      </c>
      <c r="J115" s="19" t="s">
        <v>180</v>
      </c>
    </row>
    <row r="116" spans="2:10" x14ac:dyDescent="0.3">
      <c r="B116" s="19" t="s">
        <v>1</v>
      </c>
      <c r="C116" s="19" t="s">
        <v>4</v>
      </c>
      <c r="D116" s="19" t="s">
        <v>38</v>
      </c>
      <c r="E116" s="19" t="s">
        <v>39</v>
      </c>
      <c r="F116" s="91" t="s">
        <v>143</v>
      </c>
      <c r="G116" s="29" t="s">
        <v>46</v>
      </c>
      <c r="H116" s="19" t="s">
        <v>42</v>
      </c>
      <c r="I116" s="19" t="s">
        <v>32</v>
      </c>
      <c r="J116" s="78">
        <v>0</v>
      </c>
    </row>
    <row r="117" spans="2:10" x14ac:dyDescent="0.3">
      <c r="B117" s="19" t="s">
        <v>1</v>
      </c>
      <c r="C117" s="19" t="s">
        <v>4</v>
      </c>
      <c r="D117" s="19" t="s">
        <v>38</v>
      </c>
      <c r="E117" s="19" t="s">
        <v>39</v>
      </c>
      <c r="F117" s="91" t="s">
        <v>143</v>
      </c>
      <c r="G117" s="19" t="s">
        <v>46</v>
      </c>
      <c r="H117" s="19" t="s">
        <v>42</v>
      </c>
      <c r="I117" s="19" t="s">
        <v>26</v>
      </c>
      <c r="J117" s="19" t="s">
        <v>181</v>
      </c>
    </row>
    <row r="118" spans="2:10" x14ac:dyDescent="0.3">
      <c r="B118" s="19" t="s">
        <v>1</v>
      </c>
      <c r="C118" s="19" t="s">
        <v>4</v>
      </c>
      <c r="D118" s="19" t="s">
        <v>38</v>
      </c>
      <c r="E118" s="19" t="s">
        <v>47</v>
      </c>
      <c r="F118" s="91" t="s">
        <v>144</v>
      </c>
      <c r="G118" s="29" t="s">
        <v>46</v>
      </c>
      <c r="H118" s="19" t="s">
        <v>42</v>
      </c>
      <c r="I118" s="19" t="s">
        <v>32</v>
      </c>
      <c r="J118" s="78">
        <v>5.1361688900000001E-2</v>
      </c>
    </row>
    <row r="119" spans="2:10" x14ac:dyDescent="0.3">
      <c r="B119" s="19" t="s">
        <v>1</v>
      </c>
      <c r="C119" s="19" t="s">
        <v>4</v>
      </c>
      <c r="D119" s="19" t="s">
        <v>38</v>
      </c>
      <c r="E119" s="19" t="s">
        <v>47</v>
      </c>
      <c r="F119" s="91" t="s">
        <v>144</v>
      </c>
      <c r="G119" s="19" t="s">
        <v>46</v>
      </c>
      <c r="H119" s="19" t="s">
        <v>42</v>
      </c>
      <c r="I119" s="19" t="s">
        <v>26</v>
      </c>
      <c r="J119" s="19" t="s">
        <v>187</v>
      </c>
    </row>
    <row r="120" spans="2:10" x14ac:dyDescent="0.3">
      <c r="B120" s="19" t="s">
        <v>1</v>
      </c>
      <c r="C120" s="19" t="s">
        <v>4</v>
      </c>
      <c r="D120" s="19" t="s">
        <v>38</v>
      </c>
      <c r="E120" s="19" t="s">
        <v>35</v>
      </c>
      <c r="F120" s="91" t="s">
        <v>144</v>
      </c>
      <c r="G120" s="29" t="s">
        <v>46</v>
      </c>
      <c r="H120" s="19" t="s">
        <v>42</v>
      </c>
      <c r="I120" s="19" t="s">
        <v>32</v>
      </c>
      <c r="J120" s="78">
        <v>2.7960334E-3</v>
      </c>
    </row>
    <row r="121" spans="2:10" x14ac:dyDescent="0.3">
      <c r="B121" s="19" t="s">
        <v>1</v>
      </c>
      <c r="C121" s="19" t="s">
        <v>4</v>
      </c>
      <c r="D121" s="19" t="s">
        <v>38</v>
      </c>
      <c r="E121" s="19" t="s">
        <v>35</v>
      </c>
      <c r="F121" s="91" t="s">
        <v>144</v>
      </c>
      <c r="G121" s="19" t="s">
        <v>46</v>
      </c>
      <c r="H121" s="19" t="s">
        <v>42</v>
      </c>
      <c r="I121" s="19" t="s">
        <v>26</v>
      </c>
      <c r="J121" s="19" t="s">
        <v>3</v>
      </c>
    </row>
    <row r="122" spans="2:10" x14ac:dyDescent="0.3">
      <c r="B122" s="19" t="s">
        <v>1</v>
      </c>
      <c r="C122" s="19" t="s">
        <v>4</v>
      </c>
      <c r="D122" s="19" t="s">
        <v>38</v>
      </c>
      <c r="E122" s="19" t="s">
        <v>34</v>
      </c>
      <c r="F122" s="91" t="s">
        <v>144</v>
      </c>
      <c r="G122" s="29" t="s">
        <v>46</v>
      </c>
      <c r="H122" s="19" t="s">
        <v>42</v>
      </c>
      <c r="I122" s="19" t="s">
        <v>32</v>
      </c>
      <c r="J122" s="78">
        <v>4.8565655499999902E-2</v>
      </c>
    </row>
    <row r="123" spans="2:10" x14ac:dyDescent="0.3">
      <c r="B123" s="19" t="s">
        <v>1</v>
      </c>
      <c r="C123" s="19" t="s">
        <v>4</v>
      </c>
      <c r="D123" s="19" t="s">
        <v>38</v>
      </c>
      <c r="E123" s="19" t="s">
        <v>34</v>
      </c>
      <c r="F123" s="91" t="s">
        <v>144</v>
      </c>
      <c r="G123" s="19" t="s">
        <v>46</v>
      </c>
      <c r="H123" s="19" t="s">
        <v>42</v>
      </c>
      <c r="I123" s="19" t="s">
        <v>26</v>
      </c>
      <c r="J123" s="19" t="s">
        <v>186</v>
      </c>
    </row>
    <row r="124" spans="2:10" x14ac:dyDescent="0.3">
      <c r="B124" s="19" t="s">
        <v>1</v>
      </c>
      <c r="C124" s="19" t="s">
        <v>4</v>
      </c>
      <c r="D124" s="19" t="s">
        <v>38</v>
      </c>
      <c r="E124" s="19" t="s">
        <v>39</v>
      </c>
      <c r="F124" s="91" t="s">
        <v>144</v>
      </c>
      <c r="G124" s="29" t="s">
        <v>46</v>
      </c>
      <c r="H124" s="19" t="s">
        <v>42</v>
      </c>
      <c r="I124" s="19" t="s">
        <v>32</v>
      </c>
      <c r="J124" s="78">
        <v>0</v>
      </c>
    </row>
    <row r="125" spans="2:10" x14ac:dyDescent="0.3">
      <c r="B125" s="19" t="s">
        <v>1</v>
      </c>
      <c r="C125" s="19" t="s">
        <v>4</v>
      </c>
      <c r="D125" s="19" t="s">
        <v>38</v>
      </c>
      <c r="E125" s="19" t="s">
        <v>39</v>
      </c>
      <c r="F125" s="91" t="s">
        <v>144</v>
      </c>
      <c r="G125" s="19" t="s">
        <v>46</v>
      </c>
      <c r="H125" s="19" t="s">
        <v>42</v>
      </c>
      <c r="I125" s="19" t="s">
        <v>26</v>
      </c>
      <c r="J125" s="19" t="s">
        <v>181</v>
      </c>
    </row>
    <row r="126" spans="2:10" x14ac:dyDescent="0.3">
      <c r="B126" s="19" t="s">
        <v>1</v>
      </c>
      <c r="C126" s="19" t="s">
        <v>4</v>
      </c>
      <c r="D126" s="19" t="s">
        <v>38</v>
      </c>
      <c r="E126" s="19" t="s">
        <v>47</v>
      </c>
      <c r="F126" s="91" t="s">
        <v>145</v>
      </c>
      <c r="G126" s="29" t="s">
        <v>46</v>
      </c>
      <c r="H126" s="19" t="s">
        <v>42</v>
      </c>
      <c r="I126" s="19" t="s">
        <v>32</v>
      </c>
      <c r="J126" s="78">
        <v>5.5977279800000002E-2</v>
      </c>
    </row>
    <row r="127" spans="2:10" x14ac:dyDescent="0.3">
      <c r="B127" s="19" t="s">
        <v>1</v>
      </c>
      <c r="C127" s="19" t="s">
        <v>4</v>
      </c>
      <c r="D127" s="19" t="s">
        <v>38</v>
      </c>
      <c r="E127" s="19" t="s">
        <v>47</v>
      </c>
      <c r="F127" s="91" t="s">
        <v>145</v>
      </c>
      <c r="G127" s="19" t="s">
        <v>46</v>
      </c>
      <c r="H127" s="19" t="s">
        <v>42</v>
      </c>
      <c r="I127" s="19" t="s">
        <v>26</v>
      </c>
      <c r="J127" s="19" t="s">
        <v>188</v>
      </c>
    </row>
    <row r="128" spans="2:10" x14ac:dyDescent="0.3">
      <c r="B128" s="19" t="s">
        <v>1</v>
      </c>
      <c r="C128" s="19" t="s">
        <v>4</v>
      </c>
      <c r="D128" s="19" t="s">
        <v>38</v>
      </c>
      <c r="E128" s="19" t="s">
        <v>35</v>
      </c>
      <c r="F128" s="91" t="s">
        <v>145</v>
      </c>
      <c r="G128" s="29" t="s">
        <v>46</v>
      </c>
      <c r="H128" s="19" t="s">
        <v>42</v>
      </c>
      <c r="I128" s="19" t="s">
        <v>32</v>
      </c>
      <c r="J128" s="78">
        <v>1.2473006300000001E-2</v>
      </c>
    </row>
    <row r="129" spans="2:10" x14ac:dyDescent="0.3">
      <c r="B129" s="19" t="s">
        <v>1</v>
      </c>
      <c r="C129" s="19" t="s">
        <v>4</v>
      </c>
      <c r="D129" s="19" t="s">
        <v>38</v>
      </c>
      <c r="E129" s="19" t="s">
        <v>35</v>
      </c>
      <c r="F129" s="91" t="s">
        <v>145</v>
      </c>
      <c r="G129" s="19" t="s">
        <v>46</v>
      </c>
      <c r="H129" s="19" t="s">
        <v>42</v>
      </c>
      <c r="I129" s="19" t="s">
        <v>26</v>
      </c>
      <c r="J129" s="19" t="s">
        <v>3</v>
      </c>
    </row>
    <row r="130" spans="2:10" x14ac:dyDescent="0.3">
      <c r="B130" s="19" t="s">
        <v>1</v>
      </c>
      <c r="C130" s="19" t="s">
        <v>4</v>
      </c>
      <c r="D130" s="19" t="s">
        <v>38</v>
      </c>
      <c r="E130" s="19" t="s">
        <v>34</v>
      </c>
      <c r="F130" s="91" t="s">
        <v>145</v>
      </c>
      <c r="G130" s="29" t="s">
        <v>46</v>
      </c>
      <c r="H130" s="19" t="s">
        <v>42</v>
      </c>
      <c r="I130" s="19" t="s">
        <v>32</v>
      </c>
      <c r="J130" s="78">
        <v>4.3504273500000003E-2</v>
      </c>
    </row>
    <row r="131" spans="2:10" x14ac:dyDescent="0.3">
      <c r="B131" s="19" t="s">
        <v>1</v>
      </c>
      <c r="C131" s="19" t="s">
        <v>4</v>
      </c>
      <c r="D131" s="19" t="s">
        <v>38</v>
      </c>
      <c r="E131" s="19" t="s">
        <v>34</v>
      </c>
      <c r="F131" s="91" t="s">
        <v>145</v>
      </c>
      <c r="G131" s="19" t="s">
        <v>46</v>
      </c>
      <c r="H131" s="19" t="s">
        <v>42</v>
      </c>
      <c r="I131" s="19" t="s">
        <v>26</v>
      </c>
      <c r="J131" s="19" t="s">
        <v>186</v>
      </c>
    </row>
    <row r="132" spans="2:10" x14ac:dyDescent="0.3">
      <c r="B132" s="19" t="s">
        <v>1</v>
      </c>
      <c r="C132" s="19" t="s">
        <v>4</v>
      </c>
      <c r="D132" s="19" t="s">
        <v>38</v>
      </c>
      <c r="E132" s="19" t="s">
        <v>39</v>
      </c>
      <c r="F132" s="91" t="s">
        <v>145</v>
      </c>
      <c r="G132" s="29" t="s">
        <v>46</v>
      </c>
      <c r="H132" s="19" t="s">
        <v>42</v>
      </c>
      <c r="I132" s="19" t="s">
        <v>32</v>
      </c>
      <c r="J132" s="78">
        <v>0</v>
      </c>
    </row>
    <row r="133" spans="2:10" x14ac:dyDescent="0.3">
      <c r="B133" s="19" t="s">
        <v>1</v>
      </c>
      <c r="C133" s="19" t="s">
        <v>4</v>
      </c>
      <c r="D133" s="19" t="s">
        <v>38</v>
      </c>
      <c r="E133" s="19" t="s">
        <v>39</v>
      </c>
      <c r="F133" s="91" t="s">
        <v>145</v>
      </c>
      <c r="G133" s="19" t="s">
        <v>46</v>
      </c>
      <c r="H133" s="19" t="s">
        <v>42</v>
      </c>
      <c r="I133" s="19" t="s">
        <v>26</v>
      </c>
      <c r="J133" s="19" t="s">
        <v>181</v>
      </c>
    </row>
    <row r="134" spans="2:10" x14ac:dyDescent="0.3">
      <c r="B134" s="19" t="s">
        <v>1</v>
      </c>
      <c r="C134" s="19" t="s">
        <v>4</v>
      </c>
      <c r="D134" s="19" t="s">
        <v>38</v>
      </c>
      <c r="E134" s="19" t="s">
        <v>47</v>
      </c>
      <c r="F134" s="91" t="s">
        <v>146</v>
      </c>
      <c r="G134" s="29" t="s">
        <v>46</v>
      </c>
      <c r="H134" s="19" t="s">
        <v>42</v>
      </c>
      <c r="I134" s="19" t="s">
        <v>32</v>
      </c>
      <c r="J134" s="78">
        <v>4.1463038899999902E-2</v>
      </c>
    </row>
    <row r="135" spans="2:10" x14ac:dyDescent="0.3">
      <c r="B135" s="19" t="s">
        <v>1</v>
      </c>
      <c r="C135" s="19" t="s">
        <v>4</v>
      </c>
      <c r="D135" s="19" t="s">
        <v>38</v>
      </c>
      <c r="E135" s="19" t="s">
        <v>47</v>
      </c>
      <c r="F135" s="91" t="s">
        <v>146</v>
      </c>
      <c r="G135" s="19" t="s">
        <v>46</v>
      </c>
      <c r="H135" s="19" t="s">
        <v>42</v>
      </c>
      <c r="I135" s="19" t="s">
        <v>26</v>
      </c>
      <c r="J135" s="19" t="s">
        <v>188</v>
      </c>
    </row>
    <row r="136" spans="2:10" x14ac:dyDescent="0.3">
      <c r="B136" s="19" t="s">
        <v>1</v>
      </c>
      <c r="C136" s="19" t="s">
        <v>4</v>
      </c>
      <c r="D136" s="19" t="s">
        <v>38</v>
      </c>
      <c r="E136" s="19" t="s">
        <v>35</v>
      </c>
      <c r="F136" s="91" t="s">
        <v>146</v>
      </c>
      <c r="G136" s="29" t="s">
        <v>46</v>
      </c>
      <c r="H136" s="19" t="s">
        <v>42</v>
      </c>
      <c r="I136" s="19" t="s">
        <v>32</v>
      </c>
      <c r="J136" s="78">
        <v>0</v>
      </c>
    </row>
    <row r="137" spans="2:10" x14ac:dyDescent="0.3">
      <c r="B137" s="19" t="s">
        <v>1</v>
      </c>
      <c r="C137" s="19" t="s">
        <v>4</v>
      </c>
      <c r="D137" s="19" t="s">
        <v>38</v>
      </c>
      <c r="E137" s="19" t="s">
        <v>35</v>
      </c>
      <c r="F137" s="91" t="s">
        <v>146</v>
      </c>
      <c r="G137" s="19" t="s">
        <v>46</v>
      </c>
      <c r="H137" s="19" t="s">
        <v>42</v>
      </c>
      <c r="I137" s="19" t="s">
        <v>26</v>
      </c>
      <c r="J137" s="19" t="s">
        <v>181</v>
      </c>
    </row>
    <row r="138" spans="2:10" x14ac:dyDescent="0.3">
      <c r="B138" s="19" t="s">
        <v>1</v>
      </c>
      <c r="C138" s="19" t="s">
        <v>4</v>
      </c>
      <c r="D138" s="19" t="s">
        <v>38</v>
      </c>
      <c r="E138" s="19" t="s">
        <v>34</v>
      </c>
      <c r="F138" s="91" t="s">
        <v>146</v>
      </c>
      <c r="G138" s="29" t="s">
        <v>46</v>
      </c>
      <c r="H138" s="19" t="s">
        <v>42</v>
      </c>
      <c r="I138" s="19" t="s">
        <v>32</v>
      </c>
      <c r="J138" s="78">
        <v>4.1463038899999902E-2</v>
      </c>
    </row>
    <row r="139" spans="2:10" x14ac:dyDescent="0.3">
      <c r="B139" s="19" t="s">
        <v>1</v>
      </c>
      <c r="C139" s="19" t="s">
        <v>4</v>
      </c>
      <c r="D139" s="19" t="s">
        <v>38</v>
      </c>
      <c r="E139" s="19" t="s">
        <v>34</v>
      </c>
      <c r="F139" s="91" t="s">
        <v>146</v>
      </c>
      <c r="G139" s="19" t="s">
        <v>46</v>
      </c>
      <c r="H139" s="19" t="s">
        <v>42</v>
      </c>
      <c r="I139" s="19" t="s">
        <v>26</v>
      </c>
      <c r="J139" s="19" t="s">
        <v>188</v>
      </c>
    </row>
    <row r="140" spans="2:10" x14ac:dyDescent="0.3">
      <c r="B140" s="19" t="s">
        <v>1</v>
      </c>
      <c r="C140" s="19" t="s">
        <v>4</v>
      </c>
      <c r="D140" s="19" t="s">
        <v>38</v>
      </c>
      <c r="E140" s="19" t="s">
        <v>39</v>
      </c>
      <c r="F140" s="91" t="s">
        <v>146</v>
      </c>
      <c r="G140" s="29" t="s">
        <v>46</v>
      </c>
      <c r="H140" s="19" t="s">
        <v>42</v>
      </c>
      <c r="I140" s="19" t="s">
        <v>32</v>
      </c>
      <c r="J140" s="78">
        <v>0</v>
      </c>
    </row>
    <row r="141" spans="2:10" x14ac:dyDescent="0.3">
      <c r="B141" s="19" t="s">
        <v>1</v>
      </c>
      <c r="C141" s="19" t="s">
        <v>4</v>
      </c>
      <c r="D141" s="19" t="s">
        <v>38</v>
      </c>
      <c r="E141" s="19" t="s">
        <v>39</v>
      </c>
      <c r="F141" s="91" t="s">
        <v>146</v>
      </c>
      <c r="G141" s="19" t="s">
        <v>46</v>
      </c>
      <c r="H141" s="19" t="s">
        <v>42</v>
      </c>
      <c r="I141" s="19" t="s">
        <v>26</v>
      </c>
      <c r="J141" s="19" t="s">
        <v>181</v>
      </c>
    </row>
    <row r="142" spans="2:10" x14ac:dyDescent="0.3">
      <c r="B142" s="19" t="s">
        <v>1</v>
      </c>
      <c r="C142" s="19" t="s">
        <v>4</v>
      </c>
      <c r="D142" s="19" t="s">
        <v>38</v>
      </c>
      <c r="E142" s="19" t="s">
        <v>47</v>
      </c>
      <c r="F142" s="91" t="s">
        <v>27</v>
      </c>
      <c r="G142" s="29" t="s">
        <v>46</v>
      </c>
      <c r="H142" s="19" t="s">
        <v>42</v>
      </c>
      <c r="I142" s="19" t="s">
        <v>32</v>
      </c>
      <c r="J142" s="79">
        <v>0.38511894099999899</v>
      </c>
    </row>
    <row r="143" spans="2:10" x14ac:dyDescent="0.3">
      <c r="B143" s="19" t="s">
        <v>1</v>
      </c>
      <c r="C143" s="19" t="s">
        <v>4</v>
      </c>
      <c r="D143" s="19" t="s">
        <v>38</v>
      </c>
      <c r="E143" s="19" t="s">
        <v>47</v>
      </c>
      <c r="F143" s="91" t="s">
        <v>27</v>
      </c>
      <c r="G143" s="29" t="s">
        <v>46</v>
      </c>
      <c r="H143" s="19" t="s">
        <v>42</v>
      </c>
      <c r="I143" s="19" t="s">
        <v>26</v>
      </c>
      <c r="J143" s="80">
        <v>113</v>
      </c>
    </row>
    <row r="144" spans="2:10" x14ac:dyDescent="0.3">
      <c r="B144" s="19" t="s">
        <v>1</v>
      </c>
      <c r="C144" s="19" t="s">
        <v>4</v>
      </c>
      <c r="D144" s="19" t="s">
        <v>38</v>
      </c>
      <c r="E144" s="19" t="s">
        <v>35</v>
      </c>
      <c r="F144" s="91" t="s">
        <v>27</v>
      </c>
      <c r="G144" s="29" t="s">
        <v>46</v>
      </c>
      <c r="H144" s="19" t="s">
        <v>42</v>
      </c>
      <c r="I144" s="19" t="s">
        <v>32</v>
      </c>
      <c r="J144" s="79">
        <v>3.5807400199999902E-2</v>
      </c>
    </row>
    <row r="145" spans="2:10" x14ac:dyDescent="0.3">
      <c r="B145" s="19" t="s">
        <v>1</v>
      </c>
      <c r="C145" s="19" t="s">
        <v>4</v>
      </c>
      <c r="D145" s="19" t="s">
        <v>38</v>
      </c>
      <c r="E145" s="19" t="s">
        <v>35</v>
      </c>
      <c r="F145" s="91" t="s">
        <v>27</v>
      </c>
      <c r="G145" s="29" t="s">
        <v>46</v>
      </c>
      <c r="H145" s="19" t="s">
        <v>42</v>
      </c>
      <c r="I145" s="19" t="s">
        <v>26</v>
      </c>
      <c r="J145" s="80">
        <v>11</v>
      </c>
    </row>
    <row r="146" spans="2:10" x14ac:dyDescent="0.3">
      <c r="B146" s="19" t="s">
        <v>1</v>
      </c>
      <c r="C146" s="19" t="s">
        <v>4</v>
      </c>
      <c r="D146" s="19" t="s">
        <v>38</v>
      </c>
      <c r="E146" s="19" t="s">
        <v>34</v>
      </c>
      <c r="F146" s="91" t="s">
        <v>27</v>
      </c>
      <c r="G146" s="29" t="s">
        <v>46</v>
      </c>
      <c r="H146" s="19" t="s">
        <v>42</v>
      </c>
      <c r="I146" s="19" t="s">
        <v>32</v>
      </c>
      <c r="J146" s="79">
        <v>0.34931154079999899</v>
      </c>
    </row>
    <row r="147" spans="2:10" x14ac:dyDescent="0.3">
      <c r="B147" s="19" t="s">
        <v>1</v>
      </c>
      <c r="C147" s="19" t="s">
        <v>4</v>
      </c>
      <c r="D147" s="19" t="s">
        <v>38</v>
      </c>
      <c r="E147" s="19" t="s">
        <v>34</v>
      </c>
      <c r="F147" s="91" t="s">
        <v>27</v>
      </c>
      <c r="G147" s="29" t="s">
        <v>46</v>
      </c>
      <c r="H147" s="19" t="s">
        <v>42</v>
      </c>
      <c r="I147" s="19" t="s">
        <v>26</v>
      </c>
      <c r="J147" s="80">
        <v>102</v>
      </c>
    </row>
    <row r="148" spans="2:10" x14ac:dyDescent="0.3">
      <c r="B148" s="19" t="s">
        <v>1</v>
      </c>
      <c r="C148" s="19" t="s">
        <v>4</v>
      </c>
      <c r="D148" s="19" t="s">
        <v>38</v>
      </c>
      <c r="E148" s="19" t="s">
        <v>39</v>
      </c>
      <c r="F148" s="91" t="s">
        <v>27</v>
      </c>
      <c r="G148" s="29" t="s">
        <v>46</v>
      </c>
      <c r="H148" s="19" t="s">
        <v>42</v>
      </c>
      <c r="I148" s="19" t="s">
        <v>32</v>
      </c>
      <c r="J148" s="79">
        <v>0</v>
      </c>
    </row>
    <row r="149" spans="2:10" x14ac:dyDescent="0.3">
      <c r="B149" s="19" t="s">
        <v>1</v>
      </c>
      <c r="C149" s="19" t="s">
        <v>4</v>
      </c>
      <c r="D149" s="19" t="s">
        <v>38</v>
      </c>
      <c r="E149" s="19" t="s">
        <v>39</v>
      </c>
      <c r="F149" s="91" t="s">
        <v>27</v>
      </c>
      <c r="G149" s="29" t="s">
        <v>46</v>
      </c>
      <c r="H149" s="19" t="s">
        <v>42</v>
      </c>
      <c r="I149" s="19" t="s">
        <v>26</v>
      </c>
      <c r="J149" s="80">
        <v>0</v>
      </c>
    </row>
    <row r="150" spans="2:10" x14ac:dyDescent="0.3">
      <c r="B150" s="19" t="s">
        <v>29</v>
      </c>
      <c r="C150" s="19" t="s">
        <v>4</v>
      </c>
      <c r="D150" s="19" t="s">
        <v>38</v>
      </c>
      <c r="E150" s="19" t="s">
        <v>47</v>
      </c>
      <c r="F150" s="91" t="s">
        <v>27</v>
      </c>
      <c r="G150" s="29" t="s">
        <v>46</v>
      </c>
      <c r="H150" s="19" t="s">
        <v>42</v>
      </c>
      <c r="I150" s="19" t="s">
        <v>32</v>
      </c>
      <c r="J150" s="79">
        <v>0.36992991479999898</v>
      </c>
    </row>
    <row r="151" spans="2:10" x14ac:dyDescent="0.3">
      <c r="B151" s="19" t="s">
        <v>29</v>
      </c>
      <c r="C151" s="19" t="s">
        <v>4</v>
      </c>
      <c r="D151" s="19" t="s">
        <v>38</v>
      </c>
      <c r="E151" s="19" t="s">
        <v>47</v>
      </c>
      <c r="F151" s="91" t="s">
        <v>27</v>
      </c>
      <c r="G151" s="29" t="s">
        <v>46</v>
      </c>
      <c r="H151" s="19" t="s">
        <v>42</v>
      </c>
      <c r="I151" s="19" t="s">
        <v>26</v>
      </c>
      <c r="J151" s="80">
        <v>33</v>
      </c>
    </row>
    <row r="152" spans="2:10" x14ac:dyDescent="0.3">
      <c r="B152" s="19" t="s">
        <v>29</v>
      </c>
      <c r="C152" s="19" t="s">
        <v>4</v>
      </c>
      <c r="D152" s="19" t="s">
        <v>38</v>
      </c>
      <c r="E152" s="19" t="s">
        <v>35</v>
      </c>
      <c r="F152" s="91" t="s">
        <v>27</v>
      </c>
      <c r="G152" s="29" t="s">
        <v>46</v>
      </c>
      <c r="H152" s="19" t="s">
        <v>42</v>
      </c>
      <c r="I152" s="19" t="s">
        <v>32</v>
      </c>
      <c r="J152" s="79">
        <v>2.33149642E-2</v>
      </c>
    </row>
    <row r="153" spans="2:10" x14ac:dyDescent="0.3">
      <c r="B153" s="19" t="s">
        <v>29</v>
      </c>
      <c r="C153" s="19" t="s">
        <v>4</v>
      </c>
      <c r="D153" s="19" t="s">
        <v>38</v>
      </c>
      <c r="E153" s="19" t="s">
        <v>35</v>
      </c>
      <c r="F153" s="91" t="s">
        <v>27</v>
      </c>
      <c r="G153" s="29" t="s">
        <v>46</v>
      </c>
      <c r="H153" s="19" t="s">
        <v>42</v>
      </c>
      <c r="I153" s="19" t="s">
        <v>26</v>
      </c>
      <c r="J153" s="81" t="s">
        <v>3</v>
      </c>
    </row>
    <row r="154" spans="2:10" x14ac:dyDescent="0.3">
      <c r="B154" s="19" t="s">
        <v>29</v>
      </c>
      <c r="C154" s="19" t="s">
        <v>4</v>
      </c>
      <c r="D154" s="19" t="s">
        <v>38</v>
      </c>
      <c r="E154" s="19" t="s">
        <v>34</v>
      </c>
      <c r="F154" s="91" t="s">
        <v>27</v>
      </c>
      <c r="G154" s="29" t="s">
        <v>46</v>
      </c>
      <c r="H154" s="19" t="s">
        <v>42</v>
      </c>
      <c r="I154" s="19" t="s">
        <v>32</v>
      </c>
      <c r="J154" s="79">
        <v>0.34661495060000003</v>
      </c>
    </row>
    <row r="155" spans="2:10" x14ac:dyDescent="0.3">
      <c r="B155" s="19" t="s">
        <v>29</v>
      </c>
      <c r="C155" s="19" t="s">
        <v>4</v>
      </c>
      <c r="D155" s="19" t="s">
        <v>38</v>
      </c>
      <c r="E155" s="19" t="s">
        <v>34</v>
      </c>
      <c r="F155" s="91" t="s">
        <v>27</v>
      </c>
      <c r="G155" s="29" t="s">
        <v>46</v>
      </c>
      <c r="H155" s="19" t="s">
        <v>42</v>
      </c>
      <c r="I155" s="19" t="s">
        <v>26</v>
      </c>
      <c r="J155" s="80">
        <v>30</v>
      </c>
    </row>
    <row r="156" spans="2:10" x14ac:dyDescent="0.3">
      <c r="B156" s="19" t="s">
        <v>29</v>
      </c>
      <c r="C156" s="19" t="s">
        <v>4</v>
      </c>
      <c r="D156" s="19" t="s">
        <v>38</v>
      </c>
      <c r="E156" s="19" t="s">
        <v>39</v>
      </c>
      <c r="F156" s="91" t="s">
        <v>27</v>
      </c>
      <c r="G156" s="29" t="s">
        <v>46</v>
      </c>
      <c r="H156" s="19" t="s">
        <v>42</v>
      </c>
      <c r="I156" s="19" t="s">
        <v>32</v>
      </c>
      <c r="J156" s="79">
        <v>0</v>
      </c>
    </row>
    <row r="157" spans="2:10" x14ac:dyDescent="0.3">
      <c r="B157" s="19" t="s">
        <v>29</v>
      </c>
      <c r="C157" s="19" t="s">
        <v>4</v>
      </c>
      <c r="D157" s="19" t="s">
        <v>38</v>
      </c>
      <c r="E157" s="19" t="s">
        <v>39</v>
      </c>
      <c r="F157" s="91" t="s">
        <v>27</v>
      </c>
      <c r="G157" s="29" t="s">
        <v>46</v>
      </c>
      <c r="H157" s="19" t="s">
        <v>42</v>
      </c>
      <c r="I157" s="19" t="s">
        <v>26</v>
      </c>
      <c r="J157" s="80">
        <v>0</v>
      </c>
    </row>
    <row r="158" spans="2:10" x14ac:dyDescent="0.3">
      <c r="B158" s="19" t="s">
        <v>30</v>
      </c>
      <c r="C158" s="19" t="s">
        <v>4</v>
      </c>
      <c r="D158" s="19" t="s">
        <v>150</v>
      </c>
      <c r="E158" s="19" t="s">
        <v>47</v>
      </c>
      <c r="F158" s="91" t="s">
        <v>27</v>
      </c>
      <c r="G158" s="29" t="s">
        <v>46</v>
      </c>
      <c r="H158" s="19" t="s">
        <v>42</v>
      </c>
      <c r="I158" s="19" t="s">
        <v>133</v>
      </c>
      <c r="J158" s="80">
        <v>545054</v>
      </c>
    </row>
    <row r="159" spans="2:10" x14ac:dyDescent="0.3">
      <c r="B159" s="19" t="s">
        <v>30</v>
      </c>
      <c r="C159" s="19" t="s">
        <v>4</v>
      </c>
      <c r="D159" s="19" t="s">
        <v>150</v>
      </c>
      <c r="E159" s="19" t="s">
        <v>47</v>
      </c>
      <c r="F159" s="91" t="s">
        <v>27</v>
      </c>
      <c r="G159" s="29" t="s">
        <v>15</v>
      </c>
      <c r="H159" s="19" t="s">
        <v>42</v>
      </c>
      <c r="I159" s="19" t="s">
        <v>133</v>
      </c>
      <c r="J159" s="81" t="s">
        <v>3</v>
      </c>
    </row>
    <row r="160" spans="2:10" x14ac:dyDescent="0.3">
      <c r="B160" s="19" t="s">
        <v>30</v>
      </c>
      <c r="C160" s="19" t="s">
        <v>4</v>
      </c>
      <c r="D160" s="19" t="s">
        <v>150</v>
      </c>
      <c r="E160" s="19" t="s">
        <v>47</v>
      </c>
      <c r="F160" s="91" t="s">
        <v>27</v>
      </c>
      <c r="G160" s="29" t="s">
        <v>15</v>
      </c>
      <c r="H160" s="19" t="s">
        <v>44</v>
      </c>
      <c r="I160" s="19" t="s">
        <v>133</v>
      </c>
      <c r="J160" s="80">
        <v>0</v>
      </c>
    </row>
    <row r="161" spans="2:10" x14ac:dyDescent="0.3">
      <c r="B161" s="19" t="s">
        <v>30</v>
      </c>
      <c r="C161" s="19" t="s">
        <v>4</v>
      </c>
      <c r="D161" s="19" t="s">
        <v>150</v>
      </c>
      <c r="E161" s="19" t="s">
        <v>47</v>
      </c>
      <c r="F161" s="91" t="s">
        <v>27</v>
      </c>
      <c r="G161" s="29" t="s">
        <v>15</v>
      </c>
      <c r="H161" s="19" t="s">
        <v>43</v>
      </c>
      <c r="I161" s="19" t="s">
        <v>133</v>
      </c>
      <c r="J161" s="81" t="s">
        <v>3</v>
      </c>
    </row>
    <row r="162" spans="2:10" x14ac:dyDescent="0.3">
      <c r="B162" s="19" t="s">
        <v>30</v>
      </c>
      <c r="C162" s="19" t="s">
        <v>4</v>
      </c>
      <c r="D162" s="19" t="s">
        <v>150</v>
      </c>
      <c r="E162" s="19" t="s">
        <v>47</v>
      </c>
      <c r="F162" s="91" t="s">
        <v>27</v>
      </c>
      <c r="G162" s="29" t="s">
        <v>15</v>
      </c>
      <c r="H162" s="19" t="s">
        <v>45</v>
      </c>
      <c r="I162" s="19" t="s">
        <v>133</v>
      </c>
      <c r="J162" s="81" t="s">
        <v>3</v>
      </c>
    </row>
    <row r="163" spans="2:10" x14ac:dyDescent="0.3">
      <c r="B163" s="19" t="s">
        <v>30</v>
      </c>
      <c r="C163" s="19" t="s">
        <v>4</v>
      </c>
      <c r="D163" s="19" t="s">
        <v>150</v>
      </c>
      <c r="E163" s="19" t="s">
        <v>47</v>
      </c>
      <c r="F163" s="91" t="s">
        <v>27</v>
      </c>
      <c r="G163" s="29" t="s">
        <v>14</v>
      </c>
      <c r="H163" s="19" t="s">
        <v>42</v>
      </c>
      <c r="I163" s="19" t="s">
        <v>133</v>
      </c>
      <c r="J163" s="80">
        <v>441565</v>
      </c>
    </row>
    <row r="164" spans="2:10" x14ac:dyDescent="0.3">
      <c r="B164" s="19" t="s">
        <v>30</v>
      </c>
      <c r="C164" s="19" t="s">
        <v>4</v>
      </c>
      <c r="D164" s="19" t="s">
        <v>150</v>
      </c>
      <c r="E164" s="19" t="s">
        <v>47</v>
      </c>
      <c r="F164" s="91" t="s">
        <v>27</v>
      </c>
      <c r="G164" s="29" t="s">
        <v>14</v>
      </c>
      <c r="H164" s="19" t="s">
        <v>44</v>
      </c>
      <c r="I164" s="19" t="s">
        <v>133</v>
      </c>
      <c r="J164" s="80">
        <v>318219</v>
      </c>
    </row>
    <row r="165" spans="2:10" x14ac:dyDescent="0.3">
      <c r="B165" s="19" t="s">
        <v>30</v>
      </c>
      <c r="C165" s="19" t="s">
        <v>4</v>
      </c>
      <c r="D165" s="19" t="s">
        <v>150</v>
      </c>
      <c r="E165" s="19" t="s">
        <v>47</v>
      </c>
      <c r="F165" s="91" t="s">
        <v>27</v>
      </c>
      <c r="G165" s="29" t="s">
        <v>14</v>
      </c>
      <c r="H165" s="19" t="s">
        <v>43</v>
      </c>
      <c r="I165" s="19" t="s">
        <v>133</v>
      </c>
      <c r="J165" s="81" t="s">
        <v>3</v>
      </c>
    </row>
    <row r="166" spans="2:10" x14ac:dyDescent="0.3">
      <c r="B166" s="19" t="s">
        <v>30</v>
      </c>
      <c r="C166" s="19" t="s">
        <v>4</v>
      </c>
      <c r="D166" s="19" t="s">
        <v>150</v>
      </c>
      <c r="E166" s="19" t="s">
        <v>47</v>
      </c>
      <c r="F166" s="91" t="s">
        <v>27</v>
      </c>
      <c r="G166" s="29" t="s">
        <v>14</v>
      </c>
      <c r="H166" s="19" t="s">
        <v>45</v>
      </c>
      <c r="I166" s="19" t="s">
        <v>133</v>
      </c>
      <c r="J166" s="80">
        <v>91995</v>
      </c>
    </row>
    <row r="167" spans="2:10" x14ac:dyDescent="0.3">
      <c r="B167" s="19" t="s">
        <v>28</v>
      </c>
      <c r="C167" s="19" t="s">
        <v>4</v>
      </c>
      <c r="D167" s="19" t="s">
        <v>150</v>
      </c>
      <c r="E167" s="19" t="s">
        <v>47</v>
      </c>
      <c r="F167" s="91" t="s">
        <v>27</v>
      </c>
      <c r="G167" s="29" t="s">
        <v>46</v>
      </c>
      <c r="H167" s="19" t="s">
        <v>42</v>
      </c>
      <c r="I167" s="19" t="s">
        <v>133</v>
      </c>
      <c r="J167" s="80">
        <v>1630191</v>
      </c>
    </row>
    <row r="168" spans="2:10" x14ac:dyDescent="0.3">
      <c r="B168" s="19" t="s">
        <v>28</v>
      </c>
      <c r="C168" s="19" t="s">
        <v>4</v>
      </c>
      <c r="D168" s="19" t="s">
        <v>150</v>
      </c>
      <c r="E168" s="19" t="s">
        <v>47</v>
      </c>
      <c r="F168" s="91" t="s">
        <v>27</v>
      </c>
      <c r="G168" s="29" t="s">
        <v>15</v>
      </c>
      <c r="H168" s="19" t="s">
        <v>42</v>
      </c>
      <c r="I168" s="19" t="s">
        <v>133</v>
      </c>
      <c r="J168" s="81" t="s">
        <v>3</v>
      </c>
    </row>
    <row r="169" spans="2:10" x14ac:dyDescent="0.3">
      <c r="B169" s="19" t="s">
        <v>28</v>
      </c>
      <c r="C169" s="19" t="s">
        <v>4</v>
      </c>
      <c r="D169" s="19" t="s">
        <v>150</v>
      </c>
      <c r="E169" s="19" t="s">
        <v>47</v>
      </c>
      <c r="F169" s="91" t="s">
        <v>27</v>
      </c>
      <c r="G169" s="29" t="s">
        <v>15</v>
      </c>
      <c r="H169" s="19" t="s">
        <v>44</v>
      </c>
      <c r="I169" s="19" t="s">
        <v>133</v>
      </c>
      <c r="J169" s="81" t="s">
        <v>3</v>
      </c>
    </row>
    <row r="170" spans="2:10" x14ac:dyDescent="0.3">
      <c r="B170" s="19" t="s">
        <v>28</v>
      </c>
      <c r="C170" s="19" t="s">
        <v>4</v>
      </c>
      <c r="D170" s="19" t="s">
        <v>150</v>
      </c>
      <c r="E170" s="19" t="s">
        <v>47</v>
      </c>
      <c r="F170" s="91" t="s">
        <v>27</v>
      </c>
      <c r="G170" s="29" t="s">
        <v>15</v>
      </c>
      <c r="H170" s="19" t="s">
        <v>43</v>
      </c>
      <c r="I170" s="19" t="s">
        <v>133</v>
      </c>
      <c r="J170" s="80">
        <v>0</v>
      </c>
    </row>
    <row r="171" spans="2:10" x14ac:dyDescent="0.3">
      <c r="B171" s="19" t="s">
        <v>28</v>
      </c>
      <c r="C171" s="19" t="s">
        <v>4</v>
      </c>
      <c r="D171" s="19" t="s">
        <v>150</v>
      </c>
      <c r="E171" s="19" t="s">
        <v>47</v>
      </c>
      <c r="F171" s="91" t="s">
        <v>27</v>
      </c>
      <c r="G171" s="29" t="s">
        <v>15</v>
      </c>
      <c r="H171" s="19" t="s">
        <v>45</v>
      </c>
      <c r="I171" s="19" t="s">
        <v>133</v>
      </c>
      <c r="J171" s="81" t="s">
        <v>3</v>
      </c>
    </row>
    <row r="172" spans="2:10" x14ac:dyDescent="0.3">
      <c r="B172" s="19" t="s">
        <v>28</v>
      </c>
      <c r="C172" s="19" t="s">
        <v>4</v>
      </c>
      <c r="D172" s="19" t="s">
        <v>150</v>
      </c>
      <c r="E172" s="19" t="s">
        <v>47</v>
      </c>
      <c r="F172" s="91" t="s">
        <v>27</v>
      </c>
      <c r="G172" s="29" t="s">
        <v>14</v>
      </c>
      <c r="H172" s="19" t="s">
        <v>42</v>
      </c>
      <c r="I172" s="19" t="s">
        <v>133</v>
      </c>
      <c r="J172" s="80">
        <v>1375447</v>
      </c>
    </row>
    <row r="173" spans="2:10" x14ac:dyDescent="0.3">
      <c r="B173" s="19" t="s">
        <v>28</v>
      </c>
      <c r="C173" s="19" t="s">
        <v>4</v>
      </c>
      <c r="D173" s="19" t="s">
        <v>150</v>
      </c>
      <c r="E173" s="19" t="s">
        <v>47</v>
      </c>
      <c r="F173" s="91" t="s">
        <v>27</v>
      </c>
      <c r="G173" s="29" t="s">
        <v>14</v>
      </c>
      <c r="H173" s="19" t="s">
        <v>44</v>
      </c>
      <c r="I173" s="19" t="s">
        <v>133</v>
      </c>
      <c r="J173" s="80">
        <v>267570</v>
      </c>
    </row>
    <row r="174" spans="2:10" x14ac:dyDescent="0.3">
      <c r="B174" s="19" t="s">
        <v>28</v>
      </c>
      <c r="C174" s="19" t="s">
        <v>4</v>
      </c>
      <c r="D174" s="19" t="s">
        <v>150</v>
      </c>
      <c r="E174" s="19" t="s">
        <v>47</v>
      </c>
      <c r="F174" s="91" t="s">
        <v>27</v>
      </c>
      <c r="G174" s="29" t="s">
        <v>14</v>
      </c>
      <c r="H174" s="19" t="s">
        <v>43</v>
      </c>
      <c r="I174" s="19" t="s">
        <v>133</v>
      </c>
      <c r="J174" s="80">
        <v>200285</v>
      </c>
    </row>
    <row r="175" spans="2:10" x14ac:dyDescent="0.3">
      <c r="B175" s="19" t="s">
        <v>28</v>
      </c>
      <c r="C175" s="19" t="s">
        <v>4</v>
      </c>
      <c r="D175" s="19" t="s">
        <v>150</v>
      </c>
      <c r="E175" s="19" t="s">
        <v>47</v>
      </c>
      <c r="F175" s="91" t="s">
        <v>27</v>
      </c>
      <c r="G175" s="29" t="s">
        <v>14</v>
      </c>
      <c r="H175" s="19" t="s">
        <v>45</v>
      </c>
      <c r="I175" s="19" t="s">
        <v>133</v>
      </c>
      <c r="J175" s="80">
        <v>907592</v>
      </c>
    </row>
    <row r="176" spans="2:10" x14ac:dyDescent="0.3">
      <c r="B176" s="19" t="s">
        <v>31</v>
      </c>
      <c r="C176" s="19" t="s">
        <v>4</v>
      </c>
      <c r="D176" s="19" t="s">
        <v>150</v>
      </c>
      <c r="E176" s="19" t="s">
        <v>47</v>
      </c>
      <c r="F176" s="91" t="s">
        <v>27</v>
      </c>
      <c r="G176" s="29" t="s">
        <v>46</v>
      </c>
      <c r="H176" s="19" t="s">
        <v>42</v>
      </c>
      <c r="I176" s="19" t="s">
        <v>133</v>
      </c>
      <c r="J176" s="80">
        <v>3984652</v>
      </c>
    </row>
    <row r="177" spans="2:10" x14ac:dyDescent="0.3">
      <c r="B177" s="19" t="s">
        <v>31</v>
      </c>
      <c r="C177" s="19" t="s">
        <v>4</v>
      </c>
      <c r="D177" s="19" t="s">
        <v>150</v>
      </c>
      <c r="E177" s="19" t="s">
        <v>47</v>
      </c>
      <c r="F177" s="91" t="s">
        <v>27</v>
      </c>
      <c r="G177" s="29" t="s">
        <v>15</v>
      </c>
      <c r="H177" s="19" t="s">
        <v>42</v>
      </c>
      <c r="I177" s="19" t="s">
        <v>133</v>
      </c>
      <c r="J177" s="81" t="s">
        <v>3</v>
      </c>
    </row>
    <row r="178" spans="2:10" x14ac:dyDescent="0.3">
      <c r="B178" s="19" t="s">
        <v>31</v>
      </c>
      <c r="C178" s="19" t="s">
        <v>4</v>
      </c>
      <c r="D178" s="19" t="s">
        <v>150</v>
      </c>
      <c r="E178" s="19" t="s">
        <v>47</v>
      </c>
      <c r="F178" s="91" t="s">
        <v>27</v>
      </c>
      <c r="G178" s="29" t="s">
        <v>15</v>
      </c>
      <c r="H178" s="19" t="s">
        <v>44</v>
      </c>
      <c r="I178" s="19" t="s">
        <v>133</v>
      </c>
      <c r="J178" s="81" t="s">
        <v>3</v>
      </c>
    </row>
    <row r="179" spans="2:10" x14ac:dyDescent="0.3">
      <c r="B179" s="19" t="s">
        <v>31</v>
      </c>
      <c r="C179" s="19" t="s">
        <v>4</v>
      </c>
      <c r="D179" s="19" t="s">
        <v>150</v>
      </c>
      <c r="E179" s="19" t="s">
        <v>47</v>
      </c>
      <c r="F179" s="91" t="s">
        <v>27</v>
      </c>
      <c r="G179" s="29" t="s">
        <v>15</v>
      </c>
      <c r="H179" s="19" t="s">
        <v>43</v>
      </c>
      <c r="I179" s="19" t="s">
        <v>133</v>
      </c>
      <c r="J179" s="80">
        <v>0</v>
      </c>
    </row>
    <row r="180" spans="2:10" x14ac:dyDescent="0.3">
      <c r="B180" s="19" t="s">
        <v>31</v>
      </c>
      <c r="C180" s="19" t="s">
        <v>4</v>
      </c>
      <c r="D180" s="19" t="s">
        <v>150</v>
      </c>
      <c r="E180" s="19" t="s">
        <v>47</v>
      </c>
      <c r="F180" s="91" t="s">
        <v>27</v>
      </c>
      <c r="G180" s="29" t="s">
        <v>15</v>
      </c>
      <c r="H180" s="19" t="s">
        <v>45</v>
      </c>
      <c r="I180" s="19" t="s">
        <v>133</v>
      </c>
      <c r="J180" s="81" t="s">
        <v>3</v>
      </c>
    </row>
    <row r="181" spans="2:10" x14ac:dyDescent="0.3">
      <c r="B181" s="19" t="s">
        <v>31</v>
      </c>
      <c r="C181" s="19" t="s">
        <v>4</v>
      </c>
      <c r="D181" s="19" t="s">
        <v>150</v>
      </c>
      <c r="E181" s="19" t="s">
        <v>47</v>
      </c>
      <c r="F181" s="91" t="s">
        <v>27</v>
      </c>
      <c r="G181" s="29" t="s">
        <v>14</v>
      </c>
      <c r="H181" s="19" t="s">
        <v>42</v>
      </c>
      <c r="I181" s="19" t="s">
        <v>133</v>
      </c>
      <c r="J181" s="80">
        <v>3916257</v>
      </c>
    </row>
    <row r="182" spans="2:10" x14ac:dyDescent="0.3">
      <c r="B182" s="19" t="s">
        <v>31</v>
      </c>
      <c r="C182" s="19" t="s">
        <v>4</v>
      </c>
      <c r="D182" s="19" t="s">
        <v>150</v>
      </c>
      <c r="E182" s="19" t="s">
        <v>47</v>
      </c>
      <c r="F182" s="91" t="s">
        <v>27</v>
      </c>
      <c r="G182" s="29" t="s">
        <v>14</v>
      </c>
      <c r="H182" s="19" t="s">
        <v>44</v>
      </c>
      <c r="I182" s="19" t="s">
        <v>133</v>
      </c>
      <c r="J182" s="80">
        <v>2294895</v>
      </c>
    </row>
    <row r="183" spans="2:10" x14ac:dyDescent="0.3">
      <c r="B183" s="19" t="s">
        <v>31</v>
      </c>
      <c r="C183" s="19" t="s">
        <v>4</v>
      </c>
      <c r="D183" s="19" t="s">
        <v>150</v>
      </c>
      <c r="E183" s="19" t="s">
        <v>47</v>
      </c>
      <c r="F183" s="91" t="s">
        <v>27</v>
      </c>
      <c r="G183" s="29" t="s">
        <v>14</v>
      </c>
      <c r="H183" s="19" t="s">
        <v>43</v>
      </c>
      <c r="I183" s="19" t="s">
        <v>133</v>
      </c>
      <c r="J183" s="81" t="s">
        <v>3</v>
      </c>
    </row>
    <row r="184" spans="2:10" x14ac:dyDescent="0.3">
      <c r="B184" s="19" t="s">
        <v>31</v>
      </c>
      <c r="C184" s="19" t="s">
        <v>4</v>
      </c>
      <c r="D184" s="19" t="s">
        <v>150</v>
      </c>
      <c r="E184" s="19" t="s">
        <v>47</v>
      </c>
      <c r="F184" s="91" t="s">
        <v>27</v>
      </c>
      <c r="G184" s="29" t="s">
        <v>14</v>
      </c>
      <c r="H184" s="19" t="s">
        <v>45</v>
      </c>
      <c r="I184" s="19" t="s">
        <v>133</v>
      </c>
      <c r="J184" s="80">
        <v>1601407</v>
      </c>
    </row>
    <row r="185" spans="2:10" x14ac:dyDescent="0.3">
      <c r="B185" s="19" t="s">
        <v>1</v>
      </c>
      <c r="C185" s="19" t="s">
        <v>4</v>
      </c>
      <c r="D185" s="19" t="s">
        <v>150</v>
      </c>
      <c r="E185" s="19" t="s">
        <v>47</v>
      </c>
      <c r="F185" s="91" t="s">
        <v>27</v>
      </c>
      <c r="G185" s="29" t="s">
        <v>46</v>
      </c>
      <c r="H185" s="19" t="s">
        <v>42</v>
      </c>
      <c r="I185" s="19" t="s">
        <v>133</v>
      </c>
      <c r="J185" s="80">
        <v>7648068</v>
      </c>
    </row>
    <row r="186" spans="2:10" x14ac:dyDescent="0.3">
      <c r="B186" s="19" t="s">
        <v>1</v>
      </c>
      <c r="C186" s="19" t="s">
        <v>4</v>
      </c>
      <c r="D186" s="19" t="s">
        <v>150</v>
      </c>
      <c r="E186" s="19" t="s">
        <v>47</v>
      </c>
      <c r="F186" s="91" t="s">
        <v>27</v>
      </c>
      <c r="G186" s="29" t="s">
        <v>15</v>
      </c>
      <c r="H186" s="19" t="s">
        <v>42</v>
      </c>
      <c r="I186" s="19" t="s">
        <v>133</v>
      </c>
      <c r="J186" s="80">
        <v>647471</v>
      </c>
    </row>
    <row r="187" spans="2:10" x14ac:dyDescent="0.3">
      <c r="B187" s="19" t="s">
        <v>1</v>
      </c>
      <c r="C187" s="19" t="s">
        <v>4</v>
      </c>
      <c r="D187" s="19" t="s">
        <v>150</v>
      </c>
      <c r="E187" s="19" t="s">
        <v>47</v>
      </c>
      <c r="F187" s="91" t="s">
        <v>27</v>
      </c>
      <c r="G187" s="29" t="s">
        <v>15</v>
      </c>
      <c r="H187" s="19" t="s">
        <v>44</v>
      </c>
      <c r="I187" s="19" t="s">
        <v>133</v>
      </c>
      <c r="J187" s="81" t="s">
        <v>3</v>
      </c>
    </row>
    <row r="188" spans="2:10" x14ac:dyDescent="0.3">
      <c r="B188" s="19" t="s">
        <v>1</v>
      </c>
      <c r="C188" s="19" t="s">
        <v>4</v>
      </c>
      <c r="D188" s="19" t="s">
        <v>150</v>
      </c>
      <c r="E188" s="19" t="s">
        <v>47</v>
      </c>
      <c r="F188" s="91" t="s">
        <v>27</v>
      </c>
      <c r="G188" s="29" t="s">
        <v>15</v>
      </c>
      <c r="H188" s="19" t="s">
        <v>43</v>
      </c>
      <c r="I188" s="19" t="s">
        <v>133</v>
      </c>
      <c r="J188" s="81" t="s">
        <v>3</v>
      </c>
    </row>
    <row r="189" spans="2:10" x14ac:dyDescent="0.3">
      <c r="B189" s="19" t="s">
        <v>1</v>
      </c>
      <c r="C189" s="19" t="s">
        <v>4</v>
      </c>
      <c r="D189" s="19" t="s">
        <v>150</v>
      </c>
      <c r="E189" s="19" t="s">
        <v>47</v>
      </c>
      <c r="F189" s="91" t="s">
        <v>27</v>
      </c>
      <c r="G189" s="29" t="s">
        <v>15</v>
      </c>
      <c r="H189" s="19" t="s">
        <v>45</v>
      </c>
      <c r="I189" s="19" t="s">
        <v>133</v>
      </c>
      <c r="J189" s="80">
        <v>361338</v>
      </c>
    </row>
    <row r="190" spans="2:10" x14ac:dyDescent="0.3">
      <c r="B190" s="19" t="s">
        <v>1</v>
      </c>
      <c r="C190" s="19" t="s">
        <v>4</v>
      </c>
      <c r="D190" s="19" t="s">
        <v>150</v>
      </c>
      <c r="E190" s="19" t="s">
        <v>47</v>
      </c>
      <c r="F190" s="91" t="s">
        <v>27</v>
      </c>
      <c r="G190" s="29" t="s">
        <v>14</v>
      </c>
      <c r="H190" s="19" t="s">
        <v>42</v>
      </c>
      <c r="I190" s="19" t="s">
        <v>133</v>
      </c>
      <c r="J190" s="80">
        <v>7000597</v>
      </c>
    </row>
    <row r="191" spans="2:10" x14ac:dyDescent="0.3">
      <c r="B191" s="19" t="s">
        <v>1</v>
      </c>
      <c r="C191" s="19" t="s">
        <v>4</v>
      </c>
      <c r="D191" s="19" t="s">
        <v>150</v>
      </c>
      <c r="E191" s="19" t="s">
        <v>47</v>
      </c>
      <c r="F191" s="91" t="s">
        <v>27</v>
      </c>
      <c r="G191" s="29" t="s">
        <v>14</v>
      </c>
      <c r="H191" s="19" t="s">
        <v>44</v>
      </c>
      <c r="I191" s="19" t="s">
        <v>133</v>
      </c>
      <c r="J191" s="80">
        <v>3244881</v>
      </c>
    </row>
    <row r="192" spans="2:10" x14ac:dyDescent="0.3">
      <c r="B192" s="19" t="s">
        <v>1</v>
      </c>
      <c r="C192" s="19" t="s">
        <v>4</v>
      </c>
      <c r="D192" s="19" t="s">
        <v>150</v>
      </c>
      <c r="E192" s="19" t="s">
        <v>47</v>
      </c>
      <c r="F192" s="91" t="s">
        <v>27</v>
      </c>
      <c r="G192" s="29" t="s">
        <v>14</v>
      </c>
      <c r="H192" s="19" t="s">
        <v>43</v>
      </c>
      <c r="I192" s="19" t="s">
        <v>133</v>
      </c>
      <c r="J192" s="80">
        <v>375475</v>
      </c>
    </row>
    <row r="193" spans="2:10" x14ac:dyDescent="0.3">
      <c r="B193" s="19" t="s">
        <v>1</v>
      </c>
      <c r="C193" s="19" t="s">
        <v>4</v>
      </c>
      <c r="D193" s="19" t="s">
        <v>150</v>
      </c>
      <c r="E193" s="19" t="s">
        <v>47</v>
      </c>
      <c r="F193" s="91" t="s">
        <v>27</v>
      </c>
      <c r="G193" s="29" t="s">
        <v>14</v>
      </c>
      <c r="H193" s="19" t="s">
        <v>45</v>
      </c>
      <c r="I193" s="19" t="s">
        <v>133</v>
      </c>
      <c r="J193" s="80">
        <v>3380241</v>
      </c>
    </row>
    <row r="194" spans="2:10" x14ac:dyDescent="0.3">
      <c r="B194" s="19" t="s">
        <v>29</v>
      </c>
      <c r="C194" s="19" t="s">
        <v>4</v>
      </c>
      <c r="D194" s="19" t="s">
        <v>150</v>
      </c>
      <c r="E194" s="19" t="s">
        <v>47</v>
      </c>
      <c r="F194" s="91" t="s">
        <v>27</v>
      </c>
      <c r="G194" s="29" t="s">
        <v>46</v>
      </c>
      <c r="H194" s="19" t="s">
        <v>42</v>
      </c>
      <c r="I194" s="19" t="s">
        <v>133</v>
      </c>
      <c r="J194" s="80">
        <v>1488171</v>
      </c>
    </row>
    <row r="195" spans="2:10" x14ac:dyDescent="0.3">
      <c r="B195" s="19" t="s">
        <v>29</v>
      </c>
      <c r="C195" s="19" t="s">
        <v>4</v>
      </c>
      <c r="D195" s="19" t="s">
        <v>150</v>
      </c>
      <c r="E195" s="19" t="s">
        <v>47</v>
      </c>
      <c r="F195" s="91" t="s">
        <v>27</v>
      </c>
      <c r="G195" s="29" t="s">
        <v>15</v>
      </c>
      <c r="H195" s="19" t="s">
        <v>42</v>
      </c>
      <c r="I195" s="19" t="s">
        <v>133</v>
      </c>
      <c r="J195" s="80">
        <v>220843</v>
      </c>
    </row>
    <row r="196" spans="2:10" x14ac:dyDescent="0.3">
      <c r="B196" s="19" t="s">
        <v>29</v>
      </c>
      <c r="C196" s="19" t="s">
        <v>4</v>
      </c>
      <c r="D196" s="19" t="s">
        <v>150</v>
      </c>
      <c r="E196" s="19" t="s">
        <v>47</v>
      </c>
      <c r="F196" s="91" t="s">
        <v>27</v>
      </c>
      <c r="G196" s="29" t="s">
        <v>15</v>
      </c>
      <c r="H196" s="19" t="s">
        <v>44</v>
      </c>
      <c r="I196" s="19" t="s">
        <v>133</v>
      </c>
      <c r="J196" s="81" t="s">
        <v>3</v>
      </c>
    </row>
    <row r="197" spans="2:10" x14ac:dyDescent="0.3">
      <c r="B197" s="19" t="s">
        <v>29</v>
      </c>
      <c r="C197" s="19" t="s">
        <v>4</v>
      </c>
      <c r="D197" s="19" t="s">
        <v>150</v>
      </c>
      <c r="E197" s="19" t="s">
        <v>47</v>
      </c>
      <c r="F197" s="91" t="s">
        <v>27</v>
      </c>
      <c r="G197" s="29" t="s">
        <v>15</v>
      </c>
      <c r="H197" s="19" t="s">
        <v>43</v>
      </c>
      <c r="I197" s="19" t="s">
        <v>133</v>
      </c>
      <c r="J197" s="81" t="s">
        <v>3</v>
      </c>
    </row>
    <row r="198" spans="2:10" x14ac:dyDescent="0.3">
      <c r="B198" s="19" t="s">
        <v>29</v>
      </c>
      <c r="C198" s="19" t="s">
        <v>4</v>
      </c>
      <c r="D198" s="19" t="s">
        <v>150</v>
      </c>
      <c r="E198" s="19" t="s">
        <v>47</v>
      </c>
      <c r="F198" s="91" t="s">
        <v>27</v>
      </c>
      <c r="G198" s="29" t="s">
        <v>15</v>
      </c>
      <c r="H198" s="19" t="s">
        <v>45</v>
      </c>
      <c r="I198" s="19" t="s">
        <v>133</v>
      </c>
      <c r="J198" s="81" t="s">
        <v>3</v>
      </c>
    </row>
    <row r="199" spans="2:10" x14ac:dyDescent="0.3">
      <c r="B199" s="19" t="s">
        <v>29</v>
      </c>
      <c r="C199" s="19" t="s">
        <v>4</v>
      </c>
      <c r="D199" s="19" t="s">
        <v>150</v>
      </c>
      <c r="E199" s="19" t="s">
        <v>47</v>
      </c>
      <c r="F199" s="91" t="s">
        <v>27</v>
      </c>
      <c r="G199" s="29" t="s">
        <v>14</v>
      </c>
      <c r="H199" s="19" t="s">
        <v>42</v>
      </c>
      <c r="I199" s="19" t="s">
        <v>133</v>
      </c>
      <c r="J199" s="80">
        <v>1267328</v>
      </c>
    </row>
    <row r="200" spans="2:10" x14ac:dyDescent="0.3">
      <c r="B200" s="19" t="s">
        <v>29</v>
      </c>
      <c r="C200" s="19" t="s">
        <v>4</v>
      </c>
      <c r="D200" s="19" t="s">
        <v>150</v>
      </c>
      <c r="E200" s="19" t="s">
        <v>47</v>
      </c>
      <c r="F200" s="91" t="s">
        <v>27</v>
      </c>
      <c r="G200" s="29" t="s">
        <v>14</v>
      </c>
      <c r="H200" s="19" t="s">
        <v>44</v>
      </c>
      <c r="I200" s="19" t="s">
        <v>133</v>
      </c>
      <c r="J200" s="80">
        <v>364197</v>
      </c>
    </row>
    <row r="201" spans="2:10" x14ac:dyDescent="0.3">
      <c r="B201" s="83" t="s">
        <v>29</v>
      </c>
      <c r="C201" s="19" t="s">
        <v>4</v>
      </c>
      <c r="D201" s="19" t="s">
        <v>150</v>
      </c>
      <c r="E201" s="19" t="s">
        <v>47</v>
      </c>
      <c r="F201" s="91" t="s">
        <v>27</v>
      </c>
      <c r="G201" s="85" t="s">
        <v>14</v>
      </c>
      <c r="H201" s="83" t="s">
        <v>43</v>
      </c>
      <c r="I201" s="83" t="s">
        <v>133</v>
      </c>
      <c r="J201" s="88" t="s">
        <v>3</v>
      </c>
    </row>
    <row r="202" spans="2:10" ht="15" thickBot="1" x14ac:dyDescent="0.35">
      <c r="B202" s="82" t="s">
        <v>29</v>
      </c>
      <c r="C202" s="82" t="s">
        <v>4</v>
      </c>
      <c r="D202" s="82" t="s">
        <v>150</v>
      </c>
      <c r="E202" s="82" t="s">
        <v>47</v>
      </c>
      <c r="F202" s="92" t="s">
        <v>27</v>
      </c>
      <c r="G202" s="84" t="s">
        <v>14</v>
      </c>
      <c r="H202" s="82" t="s">
        <v>45</v>
      </c>
      <c r="I202" s="82" t="s">
        <v>133</v>
      </c>
      <c r="J202" s="87">
        <v>779248</v>
      </c>
    </row>
  </sheetData>
  <sheetProtection sheet="1" objects="1" scenarios="1" sort="0" autoFilter="0"/>
  <autoFilter ref="B21:J202" xr:uid="{4D53F5BE-1B36-432D-B4EF-6D223DFAC872}"/>
  <mergeCells count="7">
    <mergeCell ref="B11:H11"/>
    <mergeCell ref="B12:H12"/>
    <mergeCell ref="B2:F2"/>
    <mergeCell ref="B4:J4"/>
    <mergeCell ref="B5:H5"/>
    <mergeCell ref="B6:H6"/>
    <mergeCell ref="B10:H10"/>
  </mergeCells>
  <hyperlinks>
    <hyperlink ref="B6:H6" r:id="rId1" display="Data Source: SC Revenue and Fiscal Affairs Office" xr:uid="{6EF33F7E-FCD6-407B-8603-59444BA82584}"/>
  </hyperlinks>
  <pageMargins left="0.7" right="0.7" top="0.75" bottom="0.75" header="0.3" footer="0.3"/>
  <pageSetup orientation="portrait" r:id="rId2"/>
  <drawing r:id="rId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880508D-C1B1-460B-8FA2-1081736B37F7}">
  <dimension ref="B2:J28"/>
  <sheetViews>
    <sheetView showGridLines="0" topLeftCell="A2" zoomScale="115" zoomScaleNormal="115" workbookViewId="0">
      <selection activeCell="D16" sqref="D16"/>
    </sheetView>
  </sheetViews>
  <sheetFormatPr defaultRowHeight="14.4" x14ac:dyDescent="0.3"/>
  <cols>
    <col min="1" max="1" width="3.5546875" customWidth="1"/>
    <col min="2" max="2" width="22.21875" customWidth="1"/>
    <col min="3" max="3" width="10.5546875" bestFit="1" customWidth="1"/>
    <col min="4" max="4" width="39.21875" customWidth="1"/>
    <col min="5" max="5" width="30.44140625" customWidth="1"/>
    <col min="6" max="6" width="12.5546875" customWidth="1"/>
    <col min="7" max="7" width="22.77734375" customWidth="1"/>
    <col min="8" max="12" width="12.5546875" customWidth="1"/>
  </cols>
  <sheetData>
    <row r="2" spans="2:10" ht="42.6" customHeight="1" x14ac:dyDescent="0.3">
      <c r="B2" s="106" t="s">
        <v>170</v>
      </c>
      <c r="C2" s="106"/>
      <c r="D2" s="106"/>
      <c r="E2" s="106"/>
      <c r="F2" s="106"/>
      <c r="G2" s="106"/>
      <c r="H2" s="9"/>
    </row>
    <row r="3" spans="2:10" ht="15" customHeight="1" x14ac:dyDescent="0.3">
      <c r="B3" s="10" t="s">
        <v>152</v>
      </c>
      <c r="C3" s="10"/>
      <c r="D3" s="10"/>
      <c r="E3" s="8"/>
      <c r="F3" s="24"/>
      <c r="J3" s="21"/>
    </row>
    <row r="4" spans="2:10" ht="31.35" customHeight="1" x14ac:dyDescent="0.3">
      <c r="B4" s="107" t="s">
        <v>153</v>
      </c>
      <c r="C4" s="107"/>
      <c r="D4" s="107"/>
      <c r="E4" s="107"/>
      <c r="F4" s="107"/>
      <c r="G4" s="107"/>
      <c r="H4" s="107"/>
      <c r="I4" s="60"/>
      <c r="J4" s="60"/>
    </row>
    <row r="5" spans="2:10" ht="15" customHeight="1" x14ac:dyDescent="0.3">
      <c r="B5" s="107" t="s">
        <v>125</v>
      </c>
      <c r="C5" s="107"/>
      <c r="D5" s="107"/>
      <c r="E5" s="107"/>
      <c r="F5" s="107"/>
      <c r="G5" s="107"/>
      <c r="H5" s="107"/>
      <c r="J5" s="21"/>
    </row>
    <row r="6" spans="2:10" ht="15" customHeight="1" x14ac:dyDescent="0.3">
      <c r="B6" s="108" t="s">
        <v>164</v>
      </c>
      <c r="C6" s="108"/>
      <c r="D6" s="108"/>
      <c r="E6" s="108"/>
      <c r="F6" s="108"/>
      <c r="G6" s="108"/>
      <c r="H6" s="108"/>
      <c r="J6" s="21"/>
    </row>
    <row r="7" spans="2:10" ht="15" customHeight="1" x14ac:dyDescent="0.3">
      <c r="B7" s="49"/>
      <c r="C7" s="49"/>
      <c r="D7" s="49"/>
      <c r="E7" s="49"/>
      <c r="F7" s="49"/>
      <c r="G7" s="49"/>
      <c r="H7" s="49"/>
      <c r="J7" s="21"/>
    </row>
    <row r="8" spans="2:10" ht="15" customHeight="1" x14ac:dyDescent="0.3">
      <c r="B8" s="50" t="s">
        <v>127</v>
      </c>
      <c r="C8" s="49"/>
      <c r="D8" s="49"/>
      <c r="E8" s="49"/>
      <c r="F8" s="49"/>
      <c r="G8" s="49"/>
      <c r="H8" s="49"/>
      <c r="J8" s="21"/>
    </row>
    <row r="9" spans="2:10" x14ac:dyDescent="0.3">
      <c r="B9" s="53" t="s">
        <v>210</v>
      </c>
      <c r="C9" s="52"/>
      <c r="D9" s="52"/>
      <c r="E9" s="52"/>
      <c r="F9" s="52"/>
      <c r="G9" s="52"/>
      <c r="H9" s="52"/>
      <c r="I9" s="48"/>
      <c r="J9" s="48"/>
    </row>
    <row r="10" spans="2:10" ht="21.75" customHeight="1" x14ac:dyDescent="0.3">
      <c r="B10" s="55" t="s">
        <v>134</v>
      </c>
      <c r="C10" s="1"/>
      <c r="D10" s="1"/>
      <c r="E10" s="1"/>
      <c r="F10" s="1"/>
      <c r="G10" s="1"/>
      <c r="H10" s="1"/>
      <c r="J10" s="21"/>
    </row>
    <row r="11" spans="2:10" ht="15" thickBot="1" x14ac:dyDescent="0.35"/>
    <row r="12" spans="2:10" ht="26.55" customHeight="1" thickBot="1" x14ac:dyDescent="0.35">
      <c r="B12" s="45" t="s">
        <v>2</v>
      </c>
      <c r="C12" s="45" t="s">
        <v>22</v>
      </c>
      <c r="D12" s="45" t="s">
        <v>24</v>
      </c>
      <c r="E12" s="45" t="s">
        <v>6</v>
      </c>
      <c r="F12" s="46" t="s">
        <v>7</v>
      </c>
    </row>
    <row r="13" spans="2:10" x14ac:dyDescent="0.3">
      <c r="B13" s="31" t="s">
        <v>1</v>
      </c>
      <c r="C13" s="31" t="s">
        <v>173</v>
      </c>
      <c r="D13" s="31" t="s">
        <v>48</v>
      </c>
      <c r="E13" s="31" t="s">
        <v>32</v>
      </c>
      <c r="F13" s="34">
        <v>0.85099999999999998</v>
      </c>
    </row>
    <row r="14" spans="2:10" x14ac:dyDescent="0.3">
      <c r="B14" s="32" t="s">
        <v>1</v>
      </c>
      <c r="C14" s="32" t="s">
        <v>173</v>
      </c>
      <c r="D14" s="32" t="s">
        <v>48</v>
      </c>
      <c r="E14" s="32" t="s">
        <v>26</v>
      </c>
      <c r="F14" s="76">
        <v>220</v>
      </c>
    </row>
    <row r="15" spans="2:10" x14ac:dyDescent="0.3">
      <c r="B15" s="74" t="s">
        <v>1</v>
      </c>
      <c r="C15" s="74" t="s">
        <v>51</v>
      </c>
      <c r="D15" s="74" t="s">
        <v>48</v>
      </c>
      <c r="E15" s="74" t="s">
        <v>32</v>
      </c>
      <c r="F15" s="75">
        <v>0.83299999999999996</v>
      </c>
    </row>
    <row r="16" spans="2:10" x14ac:dyDescent="0.3">
      <c r="B16" s="32" t="s">
        <v>1</v>
      </c>
      <c r="C16" s="32" t="s">
        <v>51</v>
      </c>
      <c r="D16" s="32" t="s">
        <v>48</v>
      </c>
      <c r="E16" s="32" t="s">
        <v>26</v>
      </c>
      <c r="F16" s="61">
        <v>218</v>
      </c>
    </row>
    <row r="17" spans="2:6" x14ac:dyDescent="0.3">
      <c r="B17" s="32" t="s">
        <v>1</v>
      </c>
      <c r="C17" s="32" t="s">
        <v>52</v>
      </c>
      <c r="D17" s="32" t="s">
        <v>48</v>
      </c>
      <c r="E17" s="32" t="s">
        <v>32</v>
      </c>
      <c r="F17" s="35">
        <v>0.72599999999999998</v>
      </c>
    </row>
    <row r="18" spans="2:6" x14ac:dyDescent="0.3">
      <c r="B18" s="32" t="s">
        <v>1</v>
      </c>
      <c r="C18" s="32" t="s">
        <v>52</v>
      </c>
      <c r="D18" s="32" t="s">
        <v>48</v>
      </c>
      <c r="E18" s="32" t="s">
        <v>26</v>
      </c>
      <c r="F18" s="61">
        <v>196</v>
      </c>
    </row>
    <row r="19" spans="2:6" x14ac:dyDescent="0.3">
      <c r="B19" s="32" t="s">
        <v>1</v>
      </c>
      <c r="C19" s="32" t="s">
        <v>53</v>
      </c>
      <c r="D19" s="32" t="s">
        <v>48</v>
      </c>
      <c r="E19" s="32" t="s">
        <v>32</v>
      </c>
      <c r="F19" s="35">
        <v>0.67200000000000004</v>
      </c>
    </row>
    <row r="20" spans="2:6" x14ac:dyDescent="0.3">
      <c r="B20" s="32" t="s">
        <v>1</v>
      </c>
      <c r="C20" s="32" t="s">
        <v>53</v>
      </c>
      <c r="D20" s="32" t="s">
        <v>48</v>
      </c>
      <c r="E20" s="32" t="s">
        <v>26</v>
      </c>
      <c r="F20" s="61">
        <v>185</v>
      </c>
    </row>
    <row r="21" spans="2:6" x14ac:dyDescent="0.3">
      <c r="B21" s="32" t="s">
        <v>1</v>
      </c>
      <c r="C21" s="32" t="s">
        <v>54</v>
      </c>
      <c r="D21" s="32" t="s">
        <v>48</v>
      </c>
      <c r="E21" s="32" t="s">
        <v>32</v>
      </c>
      <c r="F21" s="35">
        <v>0.60199999999999998</v>
      </c>
    </row>
    <row r="22" spans="2:6" x14ac:dyDescent="0.3">
      <c r="B22" s="32" t="s">
        <v>1</v>
      </c>
      <c r="C22" s="32" t="s">
        <v>54</v>
      </c>
      <c r="D22" s="32" t="s">
        <v>48</v>
      </c>
      <c r="E22" s="32" t="s">
        <v>26</v>
      </c>
      <c r="F22" s="61">
        <v>171</v>
      </c>
    </row>
    <row r="23" spans="2:6" x14ac:dyDescent="0.3">
      <c r="B23" s="32" t="s">
        <v>1</v>
      </c>
      <c r="C23" s="32" t="s">
        <v>50</v>
      </c>
      <c r="D23" s="32" t="s">
        <v>48</v>
      </c>
      <c r="E23" s="32" t="s">
        <v>32</v>
      </c>
      <c r="F23" s="35">
        <v>0.54400000000000004</v>
      </c>
    </row>
    <row r="24" spans="2:6" x14ac:dyDescent="0.3">
      <c r="B24" s="32" t="s">
        <v>1</v>
      </c>
      <c r="C24" s="32" t="s">
        <v>50</v>
      </c>
      <c r="D24" s="32" t="s">
        <v>48</v>
      </c>
      <c r="E24" s="32" t="s">
        <v>26</v>
      </c>
      <c r="F24" s="61">
        <v>158</v>
      </c>
    </row>
    <row r="25" spans="2:6" x14ac:dyDescent="0.3">
      <c r="B25" s="32" t="s">
        <v>1</v>
      </c>
      <c r="C25" s="32" t="s">
        <v>49</v>
      </c>
      <c r="D25" s="32" t="s">
        <v>48</v>
      </c>
      <c r="E25" s="32" t="s">
        <v>32</v>
      </c>
      <c r="F25" s="35">
        <v>0.51700000000000002</v>
      </c>
    </row>
    <row r="26" spans="2:6" x14ac:dyDescent="0.3">
      <c r="B26" s="32" t="s">
        <v>1</v>
      </c>
      <c r="C26" s="32" t="s">
        <v>49</v>
      </c>
      <c r="D26" s="32" t="s">
        <v>48</v>
      </c>
      <c r="E26" s="32" t="s">
        <v>26</v>
      </c>
      <c r="F26" s="61">
        <v>151</v>
      </c>
    </row>
    <row r="27" spans="2:6" x14ac:dyDescent="0.3">
      <c r="B27" s="32" t="s">
        <v>1</v>
      </c>
      <c r="C27" s="32" t="s">
        <v>4</v>
      </c>
      <c r="D27" s="32" t="s">
        <v>48</v>
      </c>
      <c r="E27" s="32" t="s">
        <v>32</v>
      </c>
      <c r="F27" s="35">
        <v>0.4802234718433202</v>
      </c>
    </row>
    <row r="28" spans="2:6" ht="15" thickBot="1" x14ac:dyDescent="0.35">
      <c r="B28" s="33" t="s">
        <v>1</v>
      </c>
      <c r="C28" s="33" t="s">
        <v>4</v>
      </c>
      <c r="D28" s="33" t="s">
        <v>48</v>
      </c>
      <c r="E28" s="33" t="s">
        <v>26</v>
      </c>
      <c r="F28" s="62">
        <v>142</v>
      </c>
    </row>
  </sheetData>
  <sheetProtection sort="0" autoFilter="0"/>
  <autoFilter ref="B12:F12" xr:uid="{F880508D-C1B1-460B-8FA2-1081736B37F7}">
    <sortState xmlns:xlrd2="http://schemas.microsoft.com/office/spreadsheetml/2017/richdata2" ref="B13:F26">
      <sortCondition ref="C12"/>
    </sortState>
  </autoFilter>
  <mergeCells count="4">
    <mergeCell ref="B2:G2"/>
    <mergeCell ref="B5:H5"/>
    <mergeCell ref="B6:H6"/>
    <mergeCell ref="B4:H4"/>
  </mergeCells>
  <hyperlinks>
    <hyperlink ref="B6:H6" r:id="rId1" display="Data Source: SC Revenue and Fiscal Affairs Office" xr:uid="{27B13CAF-093B-4680-9805-2E9723468E07}"/>
  </hyperlinks>
  <pageMargins left="0.7" right="0.7" top="0.75" bottom="0.75" header="0.3" footer="0.3"/>
  <pageSetup orientation="portrait" r:id="rId2"/>
  <drawing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7A4BF7-D96F-44F9-949C-359167D092E0}">
  <dimension ref="B2:J244"/>
  <sheetViews>
    <sheetView showGridLines="0" zoomScale="115" zoomScaleNormal="115" workbookViewId="0">
      <selection activeCell="G10" sqref="G10"/>
    </sheetView>
  </sheetViews>
  <sheetFormatPr defaultRowHeight="14.4" x14ac:dyDescent="0.3"/>
  <cols>
    <col min="1" max="1" width="3.5546875" customWidth="1"/>
    <col min="2" max="2" width="22.21875" customWidth="1"/>
    <col min="3" max="3" width="10.5546875" bestFit="1" customWidth="1"/>
    <col min="4" max="4" width="39.21875" customWidth="1"/>
    <col min="5" max="5" width="37.77734375" customWidth="1"/>
    <col min="6" max="6" width="12.5546875" customWidth="1"/>
    <col min="7" max="7" width="22.77734375" customWidth="1"/>
    <col min="8" max="12" width="12.5546875" customWidth="1"/>
  </cols>
  <sheetData>
    <row r="2" spans="2:10" ht="42.6" customHeight="1" x14ac:dyDescent="0.3">
      <c r="B2" s="106" t="s">
        <v>156</v>
      </c>
      <c r="C2" s="106"/>
      <c r="D2" s="106"/>
      <c r="E2" s="106"/>
      <c r="F2" s="106"/>
      <c r="G2" s="106"/>
    </row>
    <row r="3" spans="2:10" ht="15" customHeight="1" x14ac:dyDescent="0.3">
      <c r="B3" s="10" t="s">
        <v>174</v>
      </c>
      <c r="C3" s="10"/>
      <c r="D3" s="8"/>
    </row>
    <row r="4" spans="2:10" ht="15" customHeight="1" x14ac:dyDescent="0.3">
      <c r="B4" s="108" t="s">
        <v>154</v>
      </c>
      <c r="C4" s="108"/>
      <c r="D4" s="108"/>
      <c r="E4" s="108"/>
      <c r="F4" s="108"/>
      <c r="G4" s="108"/>
      <c r="H4" s="108"/>
      <c r="J4" s="21"/>
    </row>
    <row r="5" spans="2:10" ht="10.5" customHeight="1" x14ac:dyDescent="0.3">
      <c r="B5" s="49"/>
      <c r="C5" s="49"/>
      <c r="D5" s="49"/>
      <c r="E5" s="49"/>
      <c r="F5" s="49"/>
      <c r="G5" s="49"/>
      <c r="H5" s="49"/>
      <c r="J5" s="21"/>
    </row>
    <row r="6" spans="2:10" ht="15" customHeight="1" x14ac:dyDescent="0.3">
      <c r="B6" s="50" t="s">
        <v>127</v>
      </c>
      <c r="C6" s="49"/>
      <c r="D6" s="49"/>
      <c r="E6" s="49"/>
      <c r="F6" s="49"/>
      <c r="G6" s="49"/>
      <c r="H6" s="49"/>
      <c r="J6" s="21"/>
    </row>
    <row r="7" spans="2:10" ht="21" customHeight="1" x14ac:dyDescent="0.3">
      <c r="B7" s="66" t="s">
        <v>155</v>
      </c>
      <c r="C7" s="65"/>
      <c r="D7" s="65"/>
      <c r="E7" s="65"/>
      <c r="F7" s="65"/>
      <c r="G7" s="65"/>
      <c r="H7" s="52"/>
      <c r="I7" s="48"/>
      <c r="J7" s="48"/>
    </row>
    <row r="8" spans="2:10" ht="15" thickBot="1" x14ac:dyDescent="0.35"/>
    <row r="9" spans="2:10" ht="26.55" customHeight="1" thickBot="1" x14ac:dyDescent="0.35">
      <c r="B9" s="45" t="s">
        <v>2</v>
      </c>
      <c r="C9" s="45" t="s">
        <v>22</v>
      </c>
      <c r="D9" s="45" t="s">
        <v>24</v>
      </c>
      <c r="E9" s="45" t="s">
        <v>110</v>
      </c>
      <c r="F9" s="46" t="s">
        <v>6</v>
      </c>
      <c r="G9" s="46" t="s">
        <v>7</v>
      </c>
    </row>
    <row r="10" spans="2:10" x14ac:dyDescent="0.3">
      <c r="B10" s="31" t="s">
        <v>1</v>
      </c>
      <c r="C10" s="31" t="s">
        <v>57</v>
      </c>
      <c r="D10" s="31" t="s">
        <v>58</v>
      </c>
      <c r="E10" s="31" t="s">
        <v>59</v>
      </c>
      <c r="F10" s="63" t="s">
        <v>9</v>
      </c>
      <c r="G10" s="22">
        <v>23.6</v>
      </c>
    </row>
    <row r="11" spans="2:10" x14ac:dyDescent="0.3">
      <c r="B11" s="32" t="s">
        <v>1</v>
      </c>
      <c r="C11" s="32" t="s">
        <v>57</v>
      </c>
      <c r="D11" s="32" t="s">
        <v>58</v>
      </c>
      <c r="E11" s="32" t="s">
        <v>60</v>
      </c>
      <c r="F11" s="64" t="s">
        <v>9</v>
      </c>
      <c r="G11" s="19">
        <v>3.5000000000000004</v>
      </c>
    </row>
    <row r="12" spans="2:10" x14ac:dyDescent="0.3">
      <c r="B12" s="32" t="s">
        <v>1</v>
      </c>
      <c r="C12" s="32" t="s">
        <v>57</v>
      </c>
      <c r="D12" s="32" t="s">
        <v>58</v>
      </c>
      <c r="E12" s="32" t="s">
        <v>61</v>
      </c>
      <c r="F12" s="64" t="s">
        <v>9</v>
      </c>
      <c r="G12" s="19">
        <v>0.5</v>
      </c>
    </row>
    <row r="13" spans="2:10" x14ac:dyDescent="0.3">
      <c r="B13" s="32" t="s">
        <v>1</v>
      </c>
      <c r="C13" s="32" t="s">
        <v>57</v>
      </c>
      <c r="D13" s="32" t="s">
        <v>58</v>
      </c>
      <c r="E13" s="32" t="s">
        <v>62</v>
      </c>
      <c r="F13" s="64" t="s">
        <v>9</v>
      </c>
      <c r="G13" s="29">
        <v>0</v>
      </c>
    </row>
    <row r="14" spans="2:10" x14ac:dyDescent="0.3">
      <c r="B14" s="32" t="s">
        <v>1</v>
      </c>
      <c r="C14" s="32" t="s">
        <v>57</v>
      </c>
      <c r="D14" s="32" t="s">
        <v>58</v>
      </c>
      <c r="E14" s="32" t="s">
        <v>63</v>
      </c>
      <c r="F14" s="64" t="s">
        <v>9</v>
      </c>
      <c r="G14" s="19">
        <v>0.5</v>
      </c>
    </row>
    <row r="15" spans="2:10" x14ac:dyDescent="0.3">
      <c r="B15" s="32" t="s">
        <v>64</v>
      </c>
      <c r="C15" s="32" t="s">
        <v>57</v>
      </c>
      <c r="D15" s="32" t="s">
        <v>58</v>
      </c>
      <c r="E15" s="32" t="s">
        <v>59</v>
      </c>
      <c r="F15" s="64" t="s">
        <v>9</v>
      </c>
      <c r="G15" s="19">
        <v>22.3</v>
      </c>
    </row>
    <row r="16" spans="2:10" x14ac:dyDescent="0.3">
      <c r="B16" s="32" t="s">
        <v>64</v>
      </c>
      <c r="C16" s="32" t="s">
        <v>57</v>
      </c>
      <c r="D16" s="32" t="s">
        <v>58</v>
      </c>
      <c r="E16" s="32" t="s">
        <v>60</v>
      </c>
      <c r="F16" s="64" t="s">
        <v>9</v>
      </c>
      <c r="G16" s="19">
        <v>5.7</v>
      </c>
    </row>
    <row r="17" spans="2:7" x14ac:dyDescent="0.3">
      <c r="B17" s="32" t="s">
        <v>64</v>
      </c>
      <c r="C17" s="32" t="s">
        <v>57</v>
      </c>
      <c r="D17" s="32" t="s">
        <v>58</v>
      </c>
      <c r="E17" s="32" t="s">
        <v>61</v>
      </c>
      <c r="F17" s="64" t="s">
        <v>9</v>
      </c>
      <c r="G17" s="19">
        <v>0.3</v>
      </c>
    </row>
    <row r="18" spans="2:7" x14ac:dyDescent="0.3">
      <c r="B18" s="32" t="s">
        <v>64</v>
      </c>
      <c r="C18" s="32" t="s">
        <v>57</v>
      </c>
      <c r="D18" s="32" t="s">
        <v>58</v>
      </c>
      <c r="E18" s="32" t="s">
        <v>62</v>
      </c>
      <c r="F18" s="64" t="s">
        <v>9</v>
      </c>
      <c r="G18" s="29">
        <v>0</v>
      </c>
    </row>
    <row r="19" spans="2:7" x14ac:dyDescent="0.3">
      <c r="B19" s="32" t="s">
        <v>64</v>
      </c>
      <c r="C19" s="32" t="s">
        <v>57</v>
      </c>
      <c r="D19" s="32" t="s">
        <v>58</v>
      </c>
      <c r="E19" s="32" t="s">
        <v>63</v>
      </c>
      <c r="F19" s="64" t="s">
        <v>9</v>
      </c>
      <c r="G19" s="19">
        <v>2.2999999999999998</v>
      </c>
    </row>
    <row r="20" spans="2:7" x14ac:dyDescent="0.3">
      <c r="B20" s="32" t="s">
        <v>65</v>
      </c>
      <c r="C20" s="32" t="s">
        <v>57</v>
      </c>
      <c r="D20" s="32" t="s">
        <v>58</v>
      </c>
      <c r="E20" s="32" t="s">
        <v>59</v>
      </c>
      <c r="F20" s="64" t="s">
        <v>9</v>
      </c>
      <c r="G20" s="19">
        <v>31.4</v>
      </c>
    </row>
    <row r="21" spans="2:7" x14ac:dyDescent="0.3">
      <c r="B21" s="32" t="s">
        <v>65</v>
      </c>
      <c r="C21" s="32" t="s">
        <v>57</v>
      </c>
      <c r="D21" s="32" t="s">
        <v>58</v>
      </c>
      <c r="E21" s="32" t="s">
        <v>60</v>
      </c>
      <c r="F21" s="64" t="s">
        <v>9</v>
      </c>
      <c r="G21" s="19">
        <v>3.1</v>
      </c>
    </row>
    <row r="22" spans="2:7" x14ac:dyDescent="0.3">
      <c r="B22" s="32" t="s">
        <v>65</v>
      </c>
      <c r="C22" s="32" t="s">
        <v>57</v>
      </c>
      <c r="D22" s="32" t="s">
        <v>58</v>
      </c>
      <c r="E22" s="32" t="s">
        <v>61</v>
      </c>
      <c r="F22" s="64" t="s">
        <v>9</v>
      </c>
      <c r="G22" s="19">
        <v>0.1</v>
      </c>
    </row>
    <row r="23" spans="2:7" x14ac:dyDescent="0.3">
      <c r="B23" s="32" t="s">
        <v>65</v>
      </c>
      <c r="C23" s="32" t="s">
        <v>57</v>
      </c>
      <c r="D23" s="32" t="s">
        <v>58</v>
      </c>
      <c r="E23" s="32" t="s">
        <v>62</v>
      </c>
      <c r="F23" s="64" t="s">
        <v>9</v>
      </c>
      <c r="G23" s="29">
        <v>0</v>
      </c>
    </row>
    <row r="24" spans="2:7" x14ac:dyDescent="0.3">
      <c r="B24" s="19" t="s">
        <v>65</v>
      </c>
      <c r="C24" s="19" t="s">
        <v>57</v>
      </c>
      <c r="D24" s="19" t="s">
        <v>58</v>
      </c>
      <c r="E24" s="19" t="s">
        <v>63</v>
      </c>
      <c r="F24" s="26" t="s">
        <v>9</v>
      </c>
      <c r="G24" s="19">
        <v>0.90000000000000013</v>
      </c>
    </row>
    <row r="25" spans="2:7" x14ac:dyDescent="0.3">
      <c r="B25" s="19" t="s">
        <v>66</v>
      </c>
      <c r="C25" s="19" t="s">
        <v>57</v>
      </c>
      <c r="D25" s="19" t="s">
        <v>58</v>
      </c>
      <c r="E25" s="19" t="s">
        <v>59</v>
      </c>
      <c r="F25" s="26" t="s">
        <v>9</v>
      </c>
      <c r="G25" s="19">
        <v>16.8</v>
      </c>
    </row>
    <row r="26" spans="2:7" x14ac:dyDescent="0.3">
      <c r="B26" s="19" t="s">
        <v>66</v>
      </c>
      <c r="C26" s="19" t="s">
        <v>57</v>
      </c>
      <c r="D26" s="19" t="s">
        <v>58</v>
      </c>
      <c r="E26" s="19" t="s">
        <v>60</v>
      </c>
      <c r="F26" s="26" t="s">
        <v>9</v>
      </c>
      <c r="G26" s="19">
        <v>4.3</v>
      </c>
    </row>
    <row r="27" spans="2:7" x14ac:dyDescent="0.3">
      <c r="B27" s="19" t="s">
        <v>66</v>
      </c>
      <c r="C27" s="19" t="s">
        <v>57</v>
      </c>
      <c r="D27" s="19" t="s">
        <v>58</v>
      </c>
      <c r="E27" s="19" t="s">
        <v>61</v>
      </c>
      <c r="F27" s="26" t="s">
        <v>9</v>
      </c>
      <c r="G27" s="29">
        <v>0</v>
      </c>
    </row>
    <row r="28" spans="2:7" x14ac:dyDescent="0.3">
      <c r="B28" s="19" t="s">
        <v>66</v>
      </c>
      <c r="C28" s="19" t="s">
        <v>57</v>
      </c>
      <c r="D28" s="19" t="s">
        <v>58</v>
      </c>
      <c r="E28" s="19" t="s">
        <v>62</v>
      </c>
      <c r="F28" s="26" t="s">
        <v>9</v>
      </c>
      <c r="G28" s="29">
        <v>0</v>
      </c>
    </row>
    <row r="29" spans="2:7" x14ac:dyDescent="0.3">
      <c r="B29" s="19" t="s">
        <v>66</v>
      </c>
      <c r="C29" s="19" t="s">
        <v>57</v>
      </c>
      <c r="D29" s="19" t="s">
        <v>58</v>
      </c>
      <c r="E29" s="19" t="s">
        <v>63</v>
      </c>
      <c r="F29" s="26" t="s">
        <v>9</v>
      </c>
      <c r="G29" s="19">
        <v>4.9000000000000004</v>
      </c>
    </row>
    <row r="30" spans="2:7" x14ac:dyDescent="0.3">
      <c r="B30" s="19" t="s">
        <v>67</v>
      </c>
      <c r="C30" s="19" t="s">
        <v>57</v>
      </c>
      <c r="D30" s="19" t="s">
        <v>58</v>
      </c>
      <c r="E30" s="19" t="s">
        <v>59</v>
      </c>
      <c r="F30" s="26" t="s">
        <v>9</v>
      </c>
      <c r="G30" s="19">
        <v>29.4</v>
      </c>
    </row>
    <row r="31" spans="2:7" x14ac:dyDescent="0.3">
      <c r="B31" s="19" t="s">
        <v>67</v>
      </c>
      <c r="C31" s="19" t="s">
        <v>57</v>
      </c>
      <c r="D31" s="19" t="s">
        <v>58</v>
      </c>
      <c r="E31" s="19" t="s">
        <v>60</v>
      </c>
      <c r="F31" s="26" t="s">
        <v>9</v>
      </c>
      <c r="G31" s="19">
        <v>3.8</v>
      </c>
    </row>
    <row r="32" spans="2:7" x14ac:dyDescent="0.3">
      <c r="B32" s="19" t="s">
        <v>67</v>
      </c>
      <c r="C32" s="19" t="s">
        <v>57</v>
      </c>
      <c r="D32" s="19" t="s">
        <v>58</v>
      </c>
      <c r="E32" s="19" t="s">
        <v>61</v>
      </c>
      <c r="F32" s="26" t="s">
        <v>9</v>
      </c>
      <c r="G32" s="19">
        <v>0.5</v>
      </c>
    </row>
    <row r="33" spans="2:7" x14ac:dyDescent="0.3">
      <c r="B33" s="19" t="s">
        <v>67</v>
      </c>
      <c r="C33" s="19" t="s">
        <v>57</v>
      </c>
      <c r="D33" s="19" t="s">
        <v>58</v>
      </c>
      <c r="E33" s="19" t="s">
        <v>62</v>
      </c>
      <c r="F33" s="26" t="s">
        <v>9</v>
      </c>
      <c r="G33" s="29">
        <v>0</v>
      </c>
    </row>
    <row r="34" spans="2:7" x14ac:dyDescent="0.3">
      <c r="B34" s="19" t="s">
        <v>67</v>
      </c>
      <c r="C34" s="19" t="s">
        <v>57</v>
      </c>
      <c r="D34" s="19" t="s">
        <v>58</v>
      </c>
      <c r="E34" s="19" t="s">
        <v>63</v>
      </c>
      <c r="F34" s="26" t="s">
        <v>9</v>
      </c>
      <c r="G34" s="19">
        <v>0.90000000000000013</v>
      </c>
    </row>
    <row r="35" spans="2:7" x14ac:dyDescent="0.3">
      <c r="B35" s="19" t="s">
        <v>68</v>
      </c>
      <c r="C35" s="19" t="s">
        <v>57</v>
      </c>
      <c r="D35" s="19" t="s">
        <v>58</v>
      </c>
      <c r="E35" s="19" t="s">
        <v>59</v>
      </c>
      <c r="F35" s="26" t="s">
        <v>9</v>
      </c>
      <c r="G35" s="19">
        <v>12.3</v>
      </c>
    </row>
    <row r="36" spans="2:7" x14ac:dyDescent="0.3">
      <c r="B36" s="19" t="s">
        <v>68</v>
      </c>
      <c r="C36" s="19" t="s">
        <v>57</v>
      </c>
      <c r="D36" s="19" t="s">
        <v>58</v>
      </c>
      <c r="E36" s="19" t="s">
        <v>60</v>
      </c>
      <c r="F36" s="26" t="s">
        <v>9</v>
      </c>
      <c r="G36" s="19">
        <v>10.199999999999999</v>
      </c>
    </row>
    <row r="37" spans="2:7" x14ac:dyDescent="0.3">
      <c r="B37" s="19" t="s">
        <v>68</v>
      </c>
      <c r="C37" s="19" t="s">
        <v>57</v>
      </c>
      <c r="D37" s="19" t="s">
        <v>58</v>
      </c>
      <c r="E37" s="19" t="s">
        <v>61</v>
      </c>
      <c r="F37" s="26" t="s">
        <v>9</v>
      </c>
      <c r="G37" s="19">
        <v>2.6</v>
      </c>
    </row>
    <row r="38" spans="2:7" x14ac:dyDescent="0.3">
      <c r="B38" s="19" t="s">
        <v>68</v>
      </c>
      <c r="C38" s="19" t="s">
        <v>57</v>
      </c>
      <c r="D38" s="19" t="s">
        <v>58</v>
      </c>
      <c r="E38" s="19" t="s">
        <v>62</v>
      </c>
      <c r="F38" s="26" t="s">
        <v>9</v>
      </c>
      <c r="G38" s="29">
        <v>0</v>
      </c>
    </row>
    <row r="39" spans="2:7" x14ac:dyDescent="0.3">
      <c r="B39" s="19" t="s">
        <v>68</v>
      </c>
      <c r="C39" s="19" t="s">
        <v>57</v>
      </c>
      <c r="D39" s="19" t="s">
        <v>58</v>
      </c>
      <c r="E39" s="19" t="s">
        <v>63</v>
      </c>
      <c r="F39" s="26" t="s">
        <v>9</v>
      </c>
      <c r="G39" s="19">
        <v>0.6</v>
      </c>
    </row>
    <row r="40" spans="2:7" x14ac:dyDescent="0.3">
      <c r="B40" s="19" t="s">
        <v>69</v>
      </c>
      <c r="C40" s="19" t="s">
        <v>57</v>
      </c>
      <c r="D40" s="19" t="s">
        <v>58</v>
      </c>
      <c r="E40" s="19" t="s">
        <v>59</v>
      </c>
      <c r="F40" s="26" t="s">
        <v>9</v>
      </c>
      <c r="G40" s="19">
        <v>13.4</v>
      </c>
    </row>
    <row r="41" spans="2:7" x14ac:dyDescent="0.3">
      <c r="B41" s="19" t="s">
        <v>69</v>
      </c>
      <c r="C41" s="19" t="s">
        <v>57</v>
      </c>
      <c r="D41" s="19" t="s">
        <v>58</v>
      </c>
      <c r="E41" s="19" t="s">
        <v>60</v>
      </c>
      <c r="F41" s="26" t="s">
        <v>9</v>
      </c>
      <c r="G41" s="19">
        <v>9.3000000000000007</v>
      </c>
    </row>
    <row r="42" spans="2:7" x14ac:dyDescent="0.3">
      <c r="B42" s="19" t="s">
        <v>69</v>
      </c>
      <c r="C42" s="19" t="s">
        <v>57</v>
      </c>
      <c r="D42" s="19" t="s">
        <v>58</v>
      </c>
      <c r="E42" s="19" t="s">
        <v>61</v>
      </c>
      <c r="F42" s="26" t="s">
        <v>9</v>
      </c>
      <c r="G42" s="19">
        <v>0.2</v>
      </c>
    </row>
    <row r="43" spans="2:7" x14ac:dyDescent="0.3">
      <c r="B43" s="19" t="s">
        <v>69</v>
      </c>
      <c r="C43" s="19" t="s">
        <v>57</v>
      </c>
      <c r="D43" s="19" t="s">
        <v>58</v>
      </c>
      <c r="E43" s="19" t="s">
        <v>62</v>
      </c>
      <c r="F43" s="26" t="s">
        <v>9</v>
      </c>
      <c r="G43" s="29">
        <v>0</v>
      </c>
    </row>
    <row r="44" spans="2:7" x14ac:dyDescent="0.3">
      <c r="B44" s="19" t="s">
        <v>69</v>
      </c>
      <c r="C44" s="19" t="s">
        <v>57</v>
      </c>
      <c r="D44" s="19" t="s">
        <v>58</v>
      </c>
      <c r="E44" s="19" t="s">
        <v>63</v>
      </c>
      <c r="F44" s="26" t="s">
        <v>9</v>
      </c>
      <c r="G44" s="19">
        <v>0.5</v>
      </c>
    </row>
    <row r="45" spans="2:7" x14ac:dyDescent="0.3">
      <c r="B45" s="19" t="s">
        <v>70</v>
      </c>
      <c r="C45" s="19" t="s">
        <v>57</v>
      </c>
      <c r="D45" s="19" t="s">
        <v>58</v>
      </c>
      <c r="E45" s="19" t="s">
        <v>59</v>
      </c>
      <c r="F45" s="26" t="s">
        <v>9</v>
      </c>
      <c r="G45" s="19">
        <v>16.399999999999999</v>
      </c>
    </row>
    <row r="46" spans="2:7" x14ac:dyDescent="0.3">
      <c r="B46" s="19" t="s">
        <v>70</v>
      </c>
      <c r="C46" s="19" t="s">
        <v>57</v>
      </c>
      <c r="D46" s="19" t="s">
        <v>58</v>
      </c>
      <c r="E46" s="19" t="s">
        <v>60</v>
      </c>
      <c r="F46" s="26" t="s">
        <v>9</v>
      </c>
      <c r="G46" s="19">
        <v>3</v>
      </c>
    </row>
    <row r="47" spans="2:7" x14ac:dyDescent="0.3">
      <c r="B47" s="19" t="s">
        <v>70</v>
      </c>
      <c r="C47" s="19" t="s">
        <v>57</v>
      </c>
      <c r="D47" s="19" t="s">
        <v>58</v>
      </c>
      <c r="E47" s="19" t="s">
        <v>61</v>
      </c>
      <c r="F47" s="26" t="s">
        <v>9</v>
      </c>
      <c r="G47" s="29">
        <v>0</v>
      </c>
    </row>
    <row r="48" spans="2:7" x14ac:dyDescent="0.3">
      <c r="B48" s="19" t="s">
        <v>70</v>
      </c>
      <c r="C48" s="19" t="s">
        <v>57</v>
      </c>
      <c r="D48" s="19" t="s">
        <v>58</v>
      </c>
      <c r="E48" s="19" t="s">
        <v>62</v>
      </c>
      <c r="F48" s="26" t="s">
        <v>9</v>
      </c>
      <c r="G48" s="29">
        <v>0</v>
      </c>
    </row>
    <row r="49" spans="2:7" x14ac:dyDescent="0.3">
      <c r="B49" s="19" t="s">
        <v>70</v>
      </c>
      <c r="C49" s="19" t="s">
        <v>57</v>
      </c>
      <c r="D49" s="19" t="s">
        <v>58</v>
      </c>
      <c r="E49" s="19" t="s">
        <v>63</v>
      </c>
      <c r="F49" s="26" t="s">
        <v>9</v>
      </c>
      <c r="G49" s="19">
        <v>0.1</v>
      </c>
    </row>
    <row r="50" spans="2:7" x14ac:dyDescent="0.3">
      <c r="B50" s="19" t="s">
        <v>71</v>
      </c>
      <c r="C50" s="19" t="s">
        <v>57</v>
      </c>
      <c r="D50" s="19" t="s">
        <v>58</v>
      </c>
      <c r="E50" s="19" t="s">
        <v>59</v>
      </c>
      <c r="F50" s="26" t="s">
        <v>9</v>
      </c>
      <c r="G50" s="19">
        <v>18.899999999999999</v>
      </c>
    </row>
    <row r="51" spans="2:7" x14ac:dyDescent="0.3">
      <c r="B51" s="19" t="s">
        <v>71</v>
      </c>
      <c r="C51" s="19" t="s">
        <v>57</v>
      </c>
      <c r="D51" s="19" t="s">
        <v>58</v>
      </c>
      <c r="E51" s="19" t="s">
        <v>60</v>
      </c>
      <c r="F51" s="26" t="s">
        <v>9</v>
      </c>
      <c r="G51" s="19">
        <v>2.6</v>
      </c>
    </row>
    <row r="52" spans="2:7" x14ac:dyDescent="0.3">
      <c r="B52" s="19" t="s">
        <v>71</v>
      </c>
      <c r="C52" s="19" t="s">
        <v>57</v>
      </c>
      <c r="D52" s="19" t="s">
        <v>58</v>
      </c>
      <c r="E52" s="19" t="s">
        <v>61</v>
      </c>
      <c r="F52" s="26" t="s">
        <v>9</v>
      </c>
      <c r="G52" s="19">
        <v>0.1</v>
      </c>
    </row>
    <row r="53" spans="2:7" x14ac:dyDescent="0.3">
      <c r="B53" s="19" t="s">
        <v>71</v>
      </c>
      <c r="C53" s="19" t="s">
        <v>57</v>
      </c>
      <c r="D53" s="19" t="s">
        <v>58</v>
      </c>
      <c r="E53" s="19" t="s">
        <v>62</v>
      </c>
      <c r="F53" s="26" t="s">
        <v>9</v>
      </c>
      <c r="G53" s="29">
        <v>0</v>
      </c>
    </row>
    <row r="54" spans="2:7" x14ac:dyDescent="0.3">
      <c r="B54" s="19" t="s">
        <v>71</v>
      </c>
      <c r="C54" s="19" t="s">
        <v>57</v>
      </c>
      <c r="D54" s="19" t="s">
        <v>58</v>
      </c>
      <c r="E54" s="19" t="s">
        <v>63</v>
      </c>
      <c r="F54" s="26" t="s">
        <v>9</v>
      </c>
      <c r="G54" s="19">
        <v>0.1</v>
      </c>
    </row>
    <row r="55" spans="2:7" x14ac:dyDescent="0.3">
      <c r="B55" s="19" t="s">
        <v>72</v>
      </c>
      <c r="C55" s="19" t="s">
        <v>57</v>
      </c>
      <c r="D55" s="19" t="s">
        <v>58</v>
      </c>
      <c r="E55" s="19" t="s">
        <v>59</v>
      </c>
      <c r="F55" s="26" t="s">
        <v>9</v>
      </c>
      <c r="G55" s="19">
        <v>2.9</v>
      </c>
    </row>
    <row r="56" spans="2:7" x14ac:dyDescent="0.3">
      <c r="B56" s="19" t="s">
        <v>72</v>
      </c>
      <c r="C56" s="19" t="s">
        <v>57</v>
      </c>
      <c r="D56" s="19" t="s">
        <v>58</v>
      </c>
      <c r="E56" s="19" t="s">
        <v>60</v>
      </c>
      <c r="F56" s="26" t="s">
        <v>9</v>
      </c>
      <c r="G56" s="19">
        <v>11.5</v>
      </c>
    </row>
    <row r="57" spans="2:7" x14ac:dyDescent="0.3">
      <c r="B57" s="19" t="s">
        <v>72</v>
      </c>
      <c r="C57" s="19" t="s">
        <v>57</v>
      </c>
      <c r="D57" s="19" t="s">
        <v>58</v>
      </c>
      <c r="E57" s="19" t="s">
        <v>61</v>
      </c>
      <c r="F57" s="26" t="s">
        <v>9</v>
      </c>
      <c r="G57" s="19">
        <v>0.1</v>
      </c>
    </row>
    <row r="58" spans="2:7" x14ac:dyDescent="0.3">
      <c r="B58" s="19" t="s">
        <v>72</v>
      </c>
      <c r="C58" s="19" t="s">
        <v>57</v>
      </c>
      <c r="D58" s="19" t="s">
        <v>58</v>
      </c>
      <c r="E58" s="19" t="s">
        <v>62</v>
      </c>
      <c r="F58" s="26" t="s">
        <v>9</v>
      </c>
      <c r="G58" s="29">
        <v>0</v>
      </c>
    </row>
    <row r="59" spans="2:7" x14ac:dyDescent="0.3">
      <c r="B59" s="19" t="s">
        <v>72</v>
      </c>
      <c r="C59" s="19" t="s">
        <v>57</v>
      </c>
      <c r="D59" s="19" t="s">
        <v>58</v>
      </c>
      <c r="E59" s="19" t="s">
        <v>63</v>
      </c>
      <c r="F59" s="26" t="s">
        <v>9</v>
      </c>
      <c r="G59" s="19">
        <v>0.6</v>
      </c>
    </row>
    <row r="60" spans="2:7" x14ac:dyDescent="0.3">
      <c r="B60" s="19" t="s">
        <v>73</v>
      </c>
      <c r="C60" s="19" t="s">
        <v>57</v>
      </c>
      <c r="D60" s="19" t="s">
        <v>58</v>
      </c>
      <c r="E60" s="19" t="s">
        <v>59</v>
      </c>
      <c r="F60" s="26" t="s">
        <v>9</v>
      </c>
      <c r="G60" s="19">
        <v>20.2</v>
      </c>
    </row>
    <row r="61" spans="2:7" x14ac:dyDescent="0.3">
      <c r="B61" s="19" t="s">
        <v>73</v>
      </c>
      <c r="C61" s="19" t="s">
        <v>57</v>
      </c>
      <c r="D61" s="19" t="s">
        <v>58</v>
      </c>
      <c r="E61" s="19" t="s">
        <v>60</v>
      </c>
      <c r="F61" s="26" t="s">
        <v>9</v>
      </c>
      <c r="G61" s="19">
        <v>2.5</v>
      </c>
    </row>
    <row r="62" spans="2:7" x14ac:dyDescent="0.3">
      <c r="B62" s="19" t="s">
        <v>73</v>
      </c>
      <c r="C62" s="19" t="s">
        <v>57</v>
      </c>
      <c r="D62" s="19" t="s">
        <v>58</v>
      </c>
      <c r="E62" s="19" t="s">
        <v>61</v>
      </c>
      <c r="F62" s="26" t="s">
        <v>9</v>
      </c>
      <c r="G62" s="19">
        <v>0.1</v>
      </c>
    </row>
    <row r="63" spans="2:7" x14ac:dyDescent="0.3">
      <c r="B63" s="19" t="s">
        <v>73</v>
      </c>
      <c r="C63" s="19" t="s">
        <v>57</v>
      </c>
      <c r="D63" s="19" t="s">
        <v>58</v>
      </c>
      <c r="E63" s="19" t="s">
        <v>62</v>
      </c>
      <c r="F63" s="26" t="s">
        <v>9</v>
      </c>
      <c r="G63" s="29">
        <v>0</v>
      </c>
    </row>
    <row r="64" spans="2:7" x14ac:dyDescent="0.3">
      <c r="B64" s="19" t="s">
        <v>73</v>
      </c>
      <c r="C64" s="19" t="s">
        <v>57</v>
      </c>
      <c r="D64" s="19" t="s">
        <v>58</v>
      </c>
      <c r="E64" s="19" t="s">
        <v>63</v>
      </c>
      <c r="F64" s="26" t="s">
        <v>9</v>
      </c>
      <c r="G64" s="19">
        <v>0.1</v>
      </c>
    </row>
    <row r="65" spans="2:7" x14ac:dyDescent="0.3">
      <c r="B65" s="19" t="s">
        <v>74</v>
      </c>
      <c r="C65" s="19" t="s">
        <v>57</v>
      </c>
      <c r="D65" s="19" t="s">
        <v>58</v>
      </c>
      <c r="E65" s="19" t="s">
        <v>59</v>
      </c>
      <c r="F65" s="26" t="s">
        <v>9</v>
      </c>
      <c r="G65" s="19">
        <v>16.600000000000001</v>
      </c>
    </row>
    <row r="66" spans="2:7" x14ac:dyDescent="0.3">
      <c r="B66" s="19" t="s">
        <v>74</v>
      </c>
      <c r="C66" s="19" t="s">
        <v>57</v>
      </c>
      <c r="D66" s="19" t="s">
        <v>58</v>
      </c>
      <c r="E66" s="19" t="s">
        <v>60</v>
      </c>
      <c r="F66" s="26" t="s">
        <v>9</v>
      </c>
      <c r="G66" s="19">
        <v>9.8000000000000007</v>
      </c>
    </row>
    <row r="67" spans="2:7" x14ac:dyDescent="0.3">
      <c r="B67" s="19" t="s">
        <v>74</v>
      </c>
      <c r="C67" s="19" t="s">
        <v>57</v>
      </c>
      <c r="D67" s="19" t="s">
        <v>58</v>
      </c>
      <c r="E67" s="19" t="s">
        <v>61</v>
      </c>
      <c r="F67" s="26" t="s">
        <v>9</v>
      </c>
      <c r="G67" s="19">
        <v>1.2</v>
      </c>
    </row>
    <row r="68" spans="2:7" x14ac:dyDescent="0.3">
      <c r="B68" s="19" t="s">
        <v>74</v>
      </c>
      <c r="C68" s="19" t="s">
        <v>57</v>
      </c>
      <c r="D68" s="19" t="s">
        <v>58</v>
      </c>
      <c r="E68" s="19" t="s">
        <v>62</v>
      </c>
      <c r="F68" s="26" t="s">
        <v>9</v>
      </c>
      <c r="G68" s="29">
        <v>0</v>
      </c>
    </row>
    <row r="69" spans="2:7" x14ac:dyDescent="0.3">
      <c r="B69" s="19" t="s">
        <v>74</v>
      </c>
      <c r="C69" s="19" t="s">
        <v>57</v>
      </c>
      <c r="D69" s="19" t="s">
        <v>58</v>
      </c>
      <c r="E69" s="19" t="s">
        <v>63</v>
      </c>
      <c r="F69" s="26" t="s">
        <v>9</v>
      </c>
      <c r="G69" s="19">
        <v>1.4</v>
      </c>
    </row>
    <row r="70" spans="2:7" x14ac:dyDescent="0.3">
      <c r="B70" s="19" t="s">
        <v>75</v>
      </c>
      <c r="C70" s="19" t="s">
        <v>57</v>
      </c>
      <c r="D70" s="19" t="s">
        <v>58</v>
      </c>
      <c r="E70" s="19" t="s">
        <v>59</v>
      </c>
      <c r="F70" s="26" t="s">
        <v>9</v>
      </c>
      <c r="G70" s="19">
        <v>39.5</v>
      </c>
    </row>
    <row r="71" spans="2:7" x14ac:dyDescent="0.3">
      <c r="B71" s="19" t="s">
        <v>75</v>
      </c>
      <c r="C71" s="19" t="s">
        <v>57</v>
      </c>
      <c r="D71" s="19" t="s">
        <v>58</v>
      </c>
      <c r="E71" s="19" t="s">
        <v>60</v>
      </c>
      <c r="F71" s="26" t="s">
        <v>9</v>
      </c>
      <c r="G71" s="19">
        <v>4.5999999999999996</v>
      </c>
    </row>
    <row r="72" spans="2:7" x14ac:dyDescent="0.3">
      <c r="B72" s="19" t="s">
        <v>75</v>
      </c>
      <c r="C72" s="19" t="s">
        <v>57</v>
      </c>
      <c r="D72" s="19" t="s">
        <v>58</v>
      </c>
      <c r="E72" s="19" t="s">
        <v>61</v>
      </c>
      <c r="F72" s="26" t="s">
        <v>9</v>
      </c>
      <c r="G72" s="19">
        <v>0.7</v>
      </c>
    </row>
    <row r="73" spans="2:7" x14ac:dyDescent="0.3">
      <c r="B73" s="19" t="s">
        <v>75</v>
      </c>
      <c r="C73" s="19" t="s">
        <v>57</v>
      </c>
      <c r="D73" s="19" t="s">
        <v>58</v>
      </c>
      <c r="E73" s="19" t="s">
        <v>62</v>
      </c>
      <c r="F73" s="26" t="s">
        <v>9</v>
      </c>
      <c r="G73" s="29">
        <v>0</v>
      </c>
    </row>
    <row r="74" spans="2:7" x14ac:dyDescent="0.3">
      <c r="B74" s="19" t="s">
        <v>75</v>
      </c>
      <c r="C74" s="19" t="s">
        <v>57</v>
      </c>
      <c r="D74" s="19" t="s">
        <v>58</v>
      </c>
      <c r="E74" s="19" t="s">
        <v>63</v>
      </c>
      <c r="F74" s="26" t="s">
        <v>9</v>
      </c>
      <c r="G74" s="19">
        <v>0.8</v>
      </c>
    </row>
    <row r="75" spans="2:7" x14ac:dyDescent="0.3">
      <c r="B75" s="19" t="s">
        <v>76</v>
      </c>
      <c r="C75" s="19" t="s">
        <v>57</v>
      </c>
      <c r="D75" s="19" t="s">
        <v>58</v>
      </c>
      <c r="E75" s="19" t="s">
        <v>59</v>
      </c>
      <c r="F75" s="26" t="s">
        <v>9</v>
      </c>
      <c r="G75" s="19">
        <v>8.1</v>
      </c>
    </row>
    <row r="76" spans="2:7" x14ac:dyDescent="0.3">
      <c r="B76" s="19" t="s">
        <v>76</v>
      </c>
      <c r="C76" s="19" t="s">
        <v>57</v>
      </c>
      <c r="D76" s="19" t="s">
        <v>58</v>
      </c>
      <c r="E76" s="19" t="s">
        <v>60</v>
      </c>
      <c r="F76" s="26" t="s">
        <v>9</v>
      </c>
      <c r="G76" s="19">
        <v>6.5</v>
      </c>
    </row>
    <row r="77" spans="2:7" x14ac:dyDescent="0.3">
      <c r="B77" s="19" t="s">
        <v>76</v>
      </c>
      <c r="C77" s="19" t="s">
        <v>57</v>
      </c>
      <c r="D77" s="19" t="s">
        <v>58</v>
      </c>
      <c r="E77" s="19" t="s">
        <v>61</v>
      </c>
      <c r="F77" s="26" t="s">
        <v>9</v>
      </c>
      <c r="G77" s="19">
        <v>2.2000000000000002</v>
      </c>
    </row>
    <row r="78" spans="2:7" x14ac:dyDescent="0.3">
      <c r="B78" s="19" t="s">
        <v>76</v>
      </c>
      <c r="C78" s="19" t="s">
        <v>57</v>
      </c>
      <c r="D78" s="19" t="s">
        <v>58</v>
      </c>
      <c r="E78" s="19" t="s">
        <v>62</v>
      </c>
      <c r="F78" s="26" t="s">
        <v>9</v>
      </c>
      <c r="G78" s="29">
        <v>0</v>
      </c>
    </row>
    <row r="79" spans="2:7" x14ac:dyDescent="0.3">
      <c r="B79" s="19" t="s">
        <v>76</v>
      </c>
      <c r="C79" s="19" t="s">
        <v>57</v>
      </c>
      <c r="D79" s="19" t="s">
        <v>58</v>
      </c>
      <c r="E79" s="19" t="s">
        <v>63</v>
      </c>
      <c r="F79" s="26" t="s">
        <v>9</v>
      </c>
      <c r="G79" s="19">
        <v>1</v>
      </c>
    </row>
    <row r="80" spans="2:7" x14ac:dyDescent="0.3">
      <c r="B80" s="19" t="s">
        <v>77</v>
      </c>
      <c r="C80" s="19" t="s">
        <v>57</v>
      </c>
      <c r="D80" s="19" t="s">
        <v>58</v>
      </c>
      <c r="E80" s="19" t="s">
        <v>59</v>
      </c>
      <c r="F80" s="26" t="s">
        <v>9</v>
      </c>
      <c r="G80" s="19">
        <v>2.1</v>
      </c>
    </row>
    <row r="81" spans="2:7" x14ac:dyDescent="0.3">
      <c r="B81" s="19" t="s">
        <v>77</v>
      </c>
      <c r="C81" s="19" t="s">
        <v>57</v>
      </c>
      <c r="D81" s="19" t="s">
        <v>58</v>
      </c>
      <c r="E81" s="19" t="s">
        <v>60</v>
      </c>
      <c r="F81" s="26" t="s">
        <v>9</v>
      </c>
      <c r="G81" s="19">
        <v>6.6000000000000005</v>
      </c>
    </row>
    <row r="82" spans="2:7" x14ac:dyDescent="0.3">
      <c r="B82" s="19" t="s">
        <v>77</v>
      </c>
      <c r="C82" s="19" t="s">
        <v>57</v>
      </c>
      <c r="D82" s="19" t="s">
        <v>58</v>
      </c>
      <c r="E82" s="19" t="s">
        <v>61</v>
      </c>
      <c r="F82" s="26" t="s">
        <v>9</v>
      </c>
      <c r="G82" s="19">
        <v>0.3</v>
      </c>
    </row>
    <row r="83" spans="2:7" x14ac:dyDescent="0.3">
      <c r="B83" s="19" t="s">
        <v>77</v>
      </c>
      <c r="C83" s="19" t="s">
        <v>57</v>
      </c>
      <c r="D83" s="19" t="s">
        <v>58</v>
      </c>
      <c r="E83" s="19" t="s">
        <v>62</v>
      </c>
      <c r="F83" s="26" t="s">
        <v>9</v>
      </c>
      <c r="G83" s="29">
        <v>0</v>
      </c>
    </row>
    <row r="84" spans="2:7" x14ac:dyDescent="0.3">
      <c r="B84" s="19" t="s">
        <v>77</v>
      </c>
      <c r="C84" s="19" t="s">
        <v>57</v>
      </c>
      <c r="D84" s="19" t="s">
        <v>58</v>
      </c>
      <c r="E84" s="19" t="s">
        <v>63</v>
      </c>
      <c r="F84" s="26" t="s">
        <v>9</v>
      </c>
      <c r="G84" s="19">
        <v>0.4</v>
      </c>
    </row>
    <row r="85" spans="2:7" x14ac:dyDescent="0.3">
      <c r="B85" s="19" t="s">
        <v>78</v>
      </c>
      <c r="C85" s="19" t="s">
        <v>57</v>
      </c>
      <c r="D85" s="19" t="s">
        <v>58</v>
      </c>
      <c r="E85" s="19" t="s">
        <v>59</v>
      </c>
      <c r="F85" s="26" t="s">
        <v>9</v>
      </c>
      <c r="G85" s="19">
        <v>6.6000000000000005</v>
      </c>
    </row>
    <row r="86" spans="2:7" x14ac:dyDescent="0.3">
      <c r="B86" s="19" t="s">
        <v>78</v>
      </c>
      <c r="C86" s="19" t="s">
        <v>57</v>
      </c>
      <c r="D86" s="19" t="s">
        <v>58</v>
      </c>
      <c r="E86" s="19" t="s">
        <v>60</v>
      </c>
      <c r="F86" s="26" t="s">
        <v>9</v>
      </c>
      <c r="G86" s="19">
        <v>10.4</v>
      </c>
    </row>
    <row r="87" spans="2:7" x14ac:dyDescent="0.3">
      <c r="B87" s="19" t="s">
        <v>78</v>
      </c>
      <c r="C87" s="19" t="s">
        <v>57</v>
      </c>
      <c r="D87" s="19" t="s">
        <v>58</v>
      </c>
      <c r="E87" s="19" t="s">
        <v>61</v>
      </c>
      <c r="F87" s="26" t="s">
        <v>9</v>
      </c>
      <c r="G87" s="19">
        <v>1.1000000000000001</v>
      </c>
    </row>
    <row r="88" spans="2:7" x14ac:dyDescent="0.3">
      <c r="B88" s="19" t="s">
        <v>78</v>
      </c>
      <c r="C88" s="19" t="s">
        <v>57</v>
      </c>
      <c r="D88" s="19" t="s">
        <v>58</v>
      </c>
      <c r="E88" s="19" t="s">
        <v>62</v>
      </c>
      <c r="F88" s="26" t="s">
        <v>9</v>
      </c>
      <c r="G88" s="29">
        <v>0</v>
      </c>
    </row>
    <row r="89" spans="2:7" x14ac:dyDescent="0.3">
      <c r="B89" s="19" t="s">
        <v>78</v>
      </c>
      <c r="C89" s="19" t="s">
        <v>57</v>
      </c>
      <c r="D89" s="19" t="s">
        <v>58</v>
      </c>
      <c r="E89" s="19" t="s">
        <v>63</v>
      </c>
      <c r="F89" s="26" t="s">
        <v>9</v>
      </c>
      <c r="G89" s="19">
        <v>1.3</v>
      </c>
    </row>
    <row r="90" spans="2:7" x14ac:dyDescent="0.3">
      <c r="B90" s="19" t="s">
        <v>79</v>
      </c>
      <c r="C90" s="19" t="s">
        <v>57</v>
      </c>
      <c r="D90" s="19" t="s">
        <v>58</v>
      </c>
      <c r="E90" s="19" t="s">
        <v>59</v>
      </c>
      <c r="F90" s="26" t="s">
        <v>9</v>
      </c>
      <c r="G90" s="19">
        <v>5.3</v>
      </c>
    </row>
    <row r="91" spans="2:7" x14ac:dyDescent="0.3">
      <c r="B91" s="19" t="s">
        <v>79</v>
      </c>
      <c r="C91" s="19" t="s">
        <v>57</v>
      </c>
      <c r="D91" s="19" t="s">
        <v>58</v>
      </c>
      <c r="E91" s="19" t="s">
        <v>60</v>
      </c>
      <c r="F91" s="26" t="s">
        <v>9</v>
      </c>
      <c r="G91" s="19">
        <v>4.4000000000000004</v>
      </c>
    </row>
    <row r="92" spans="2:7" x14ac:dyDescent="0.3">
      <c r="B92" s="19" t="s">
        <v>79</v>
      </c>
      <c r="C92" s="19" t="s">
        <v>57</v>
      </c>
      <c r="D92" s="19" t="s">
        <v>58</v>
      </c>
      <c r="E92" s="19" t="s">
        <v>61</v>
      </c>
      <c r="F92" s="26" t="s">
        <v>9</v>
      </c>
      <c r="G92" s="19">
        <v>0.4</v>
      </c>
    </row>
    <row r="93" spans="2:7" x14ac:dyDescent="0.3">
      <c r="B93" s="19" t="s">
        <v>79</v>
      </c>
      <c r="C93" s="19" t="s">
        <v>57</v>
      </c>
      <c r="D93" s="19" t="s">
        <v>58</v>
      </c>
      <c r="E93" s="19" t="s">
        <v>62</v>
      </c>
      <c r="F93" s="26" t="s">
        <v>9</v>
      </c>
      <c r="G93" s="29">
        <v>0</v>
      </c>
    </row>
    <row r="94" spans="2:7" x14ac:dyDescent="0.3">
      <c r="B94" s="19" t="s">
        <v>79</v>
      </c>
      <c r="C94" s="19" t="s">
        <v>57</v>
      </c>
      <c r="D94" s="19" t="s">
        <v>58</v>
      </c>
      <c r="E94" s="19" t="s">
        <v>63</v>
      </c>
      <c r="F94" s="26" t="s">
        <v>9</v>
      </c>
      <c r="G94" s="19">
        <v>0.1</v>
      </c>
    </row>
    <row r="95" spans="2:7" x14ac:dyDescent="0.3">
      <c r="B95" s="19" t="s">
        <v>80</v>
      </c>
      <c r="C95" s="19" t="s">
        <v>57</v>
      </c>
      <c r="D95" s="19" t="s">
        <v>58</v>
      </c>
      <c r="E95" s="19" t="s">
        <v>59</v>
      </c>
      <c r="F95" s="26" t="s">
        <v>9</v>
      </c>
      <c r="G95" s="19">
        <v>3.7000000000000006</v>
      </c>
    </row>
    <row r="96" spans="2:7" x14ac:dyDescent="0.3">
      <c r="B96" s="19" t="s">
        <v>80</v>
      </c>
      <c r="C96" s="19" t="s">
        <v>57</v>
      </c>
      <c r="D96" s="19" t="s">
        <v>58</v>
      </c>
      <c r="E96" s="19" t="s">
        <v>60</v>
      </c>
      <c r="F96" s="26" t="s">
        <v>9</v>
      </c>
      <c r="G96" s="19">
        <v>3.8</v>
      </c>
    </row>
    <row r="97" spans="2:7" x14ac:dyDescent="0.3">
      <c r="B97" s="19" t="s">
        <v>80</v>
      </c>
      <c r="C97" s="19" t="s">
        <v>57</v>
      </c>
      <c r="D97" s="19" t="s">
        <v>58</v>
      </c>
      <c r="E97" s="19" t="s">
        <v>61</v>
      </c>
      <c r="F97" s="26" t="s">
        <v>9</v>
      </c>
      <c r="G97" s="19">
        <v>1.1000000000000001</v>
      </c>
    </row>
    <row r="98" spans="2:7" x14ac:dyDescent="0.3">
      <c r="B98" s="19" t="s">
        <v>80</v>
      </c>
      <c r="C98" s="19" t="s">
        <v>57</v>
      </c>
      <c r="D98" s="19" t="s">
        <v>58</v>
      </c>
      <c r="E98" s="19" t="s">
        <v>62</v>
      </c>
      <c r="F98" s="26" t="s">
        <v>9</v>
      </c>
      <c r="G98" s="29">
        <v>0</v>
      </c>
    </row>
    <row r="99" spans="2:7" x14ac:dyDescent="0.3">
      <c r="B99" s="19" t="s">
        <v>80</v>
      </c>
      <c r="C99" s="19" t="s">
        <v>57</v>
      </c>
      <c r="D99" s="19" t="s">
        <v>58</v>
      </c>
      <c r="E99" s="19" t="s">
        <v>63</v>
      </c>
      <c r="F99" s="26" t="s">
        <v>9</v>
      </c>
      <c r="G99" s="19">
        <v>0.7</v>
      </c>
    </row>
    <row r="100" spans="2:7" x14ac:dyDescent="0.3">
      <c r="B100" s="19" t="s">
        <v>81</v>
      </c>
      <c r="C100" s="19" t="s">
        <v>57</v>
      </c>
      <c r="D100" s="19" t="s">
        <v>58</v>
      </c>
      <c r="E100" s="19" t="s">
        <v>59</v>
      </c>
      <c r="F100" s="26" t="s">
        <v>9</v>
      </c>
      <c r="G100" s="19">
        <v>21</v>
      </c>
    </row>
    <row r="101" spans="2:7" x14ac:dyDescent="0.3">
      <c r="B101" s="19" t="s">
        <v>81</v>
      </c>
      <c r="C101" s="19" t="s">
        <v>57</v>
      </c>
      <c r="D101" s="19" t="s">
        <v>58</v>
      </c>
      <c r="E101" s="19" t="s">
        <v>60</v>
      </c>
      <c r="F101" s="26" t="s">
        <v>9</v>
      </c>
      <c r="G101" s="19">
        <v>1.7000000000000002</v>
      </c>
    </row>
    <row r="102" spans="2:7" x14ac:dyDescent="0.3">
      <c r="B102" s="19" t="s">
        <v>81</v>
      </c>
      <c r="C102" s="19" t="s">
        <v>57</v>
      </c>
      <c r="D102" s="19" t="s">
        <v>58</v>
      </c>
      <c r="E102" s="19" t="s">
        <v>61</v>
      </c>
      <c r="F102" s="26" t="s">
        <v>9</v>
      </c>
      <c r="G102" s="29">
        <v>0</v>
      </c>
    </row>
    <row r="103" spans="2:7" x14ac:dyDescent="0.3">
      <c r="B103" s="19" t="s">
        <v>81</v>
      </c>
      <c r="C103" s="19" t="s">
        <v>57</v>
      </c>
      <c r="D103" s="19" t="s">
        <v>58</v>
      </c>
      <c r="E103" s="19" t="s">
        <v>62</v>
      </c>
      <c r="F103" s="26" t="s">
        <v>9</v>
      </c>
      <c r="G103" s="29">
        <v>0</v>
      </c>
    </row>
    <row r="104" spans="2:7" x14ac:dyDescent="0.3">
      <c r="B104" s="19" t="s">
        <v>81</v>
      </c>
      <c r="C104" s="19" t="s">
        <v>57</v>
      </c>
      <c r="D104" s="19" t="s">
        <v>58</v>
      </c>
      <c r="E104" s="19" t="s">
        <v>63</v>
      </c>
      <c r="F104" s="26" t="s">
        <v>9</v>
      </c>
      <c r="G104" s="19">
        <v>0.1</v>
      </c>
    </row>
    <row r="105" spans="2:7" x14ac:dyDescent="0.3">
      <c r="B105" s="19" t="s">
        <v>82</v>
      </c>
      <c r="C105" s="19" t="s">
        <v>57</v>
      </c>
      <c r="D105" s="19" t="s">
        <v>58</v>
      </c>
      <c r="E105" s="19" t="s">
        <v>59</v>
      </c>
      <c r="F105" s="26" t="s">
        <v>9</v>
      </c>
      <c r="G105" s="19">
        <v>13.8</v>
      </c>
    </row>
    <row r="106" spans="2:7" x14ac:dyDescent="0.3">
      <c r="B106" s="19" t="s">
        <v>82</v>
      </c>
      <c r="C106" s="19" t="s">
        <v>57</v>
      </c>
      <c r="D106" s="19" t="s">
        <v>58</v>
      </c>
      <c r="E106" s="19" t="s">
        <v>60</v>
      </c>
      <c r="F106" s="26" t="s">
        <v>9</v>
      </c>
      <c r="G106" s="19">
        <v>9</v>
      </c>
    </row>
    <row r="107" spans="2:7" x14ac:dyDescent="0.3">
      <c r="B107" s="19" t="s">
        <v>82</v>
      </c>
      <c r="C107" s="19" t="s">
        <v>57</v>
      </c>
      <c r="D107" s="19" t="s">
        <v>58</v>
      </c>
      <c r="E107" s="19" t="s">
        <v>61</v>
      </c>
      <c r="F107" s="26" t="s">
        <v>9</v>
      </c>
      <c r="G107" s="19">
        <v>0.90000000000000013</v>
      </c>
    </row>
    <row r="108" spans="2:7" x14ac:dyDescent="0.3">
      <c r="B108" s="19" t="s">
        <v>82</v>
      </c>
      <c r="C108" s="19" t="s">
        <v>57</v>
      </c>
      <c r="D108" s="19" t="s">
        <v>58</v>
      </c>
      <c r="E108" s="19" t="s">
        <v>62</v>
      </c>
      <c r="F108" s="26" t="s">
        <v>9</v>
      </c>
      <c r="G108" s="29">
        <v>0</v>
      </c>
    </row>
    <row r="109" spans="2:7" x14ac:dyDescent="0.3">
      <c r="B109" s="19" t="s">
        <v>82</v>
      </c>
      <c r="C109" s="19" t="s">
        <v>57</v>
      </c>
      <c r="D109" s="19" t="s">
        <v>58</v>
      </c>
      <c r="E109" s="19" t="s">
        <v>63</v>
      </c>
      <c r="F109" s="26" t="s">
        <v>9</v>
      </c>
      <c r="G109" s="19">
        <v>0.8</v>
      </c>
    </row>
    <row r="110" spans="2:7" x14ac:dyDescent="0.3">
      <c r="B110" s="19" t="s">
        <v>83</v>
      </c>
      <c r="C110" s="19" t="s">
        <v>57</v>
      </c>
      <c r="D110" s="19" t="s">
        <v>58</v>
      </c>
      <c r="E110" s="19" t="s">
        <v>59</v>
      </c>
      <c r="F110" s="26" t="s">
        <v>9</v>
      </c>
      <c r="G110" s="19">
        <v>12.8</v>
      </c>
    </row>
    <row r="111" spans="2:7" x14ac:dyDescent="0.3">
      <c r="B111" s="19" t="s">
        <v>83</v>
      </c>
      <c r="C111" s="19" t="s">
        <v>57</v>
      </c>
      <c r="D111" s="19" t="s">
        <v>58</v>
      </c>
      <c r="E111" s="19" t="s">
        <v>60</v>
      </c>
      <c r="F111" s="26" t="s">
        <v>9</v>
      </c>
      <c r="G111" s="19">
        <v>11.9</v>
      </c>
    </row>
    <row r="112" spans="2:7" x14ac:dyDescent="0.3">
      <c r="B112" s="19" t="s">
        <v>83</v>
      </c>
      <c r="C112" s="19" t="s">
        <v>57</v>
      </c>
      <c r="D112" s="19" t="s">
        <v>58</v>
      </c>
      <c r="E112" s="19" t="s">
        <v>61</v>
      </c>
      <c r="F112" s="26" t="s">
        <v>9</v>
      </c>
      <c r="G112" s="19">
        <v>2.2000000000000002</v>
      </c>
    </row>
    <row r="113" spans="2:7" x14ac:dyDescent="0.3">
      <c r="B113" s="19" t="s">
        <v>83</v>
      </c>
      <c r="C113" s="19" t="s">
        <v>57</v>
      </c>
      <c r="D113" s="19" t="s">
        <v>58</v>
      </c>
      <c r="E113" s="19" t="s">
        <v>62</v>
      </c>
      <c r="F113" s="26" t="s">
        <v>9</v>
      </c>
      <c r="G113" s="29">
        <v>0</v>
      </c>
    </row>
    <row r="114" spans="2:7" x14ac:dyDescent="0.3">
      <c r="B114" s="19" t="s">
        <v>83</v>
      </c>
      <c r="C114" s="19" t="s">
        <v>57</v>
      </c>
      <c r="D114" s="19" t="s">
        <v>58</v>
      </c>
      <c r="E114" s="19" t="s">
        <v>63</v>
      </c>
      <c r="F114" s="26" t="s">
        <v>9</v>
      </c>
      <c r="G114" s="19">
        <v>4.4000000000000004</v>
      </c>
    </row>
    <row r="115" spans="2:7" x14ac:dyDescent="0.3">
      <c r="B115" s="19" t="s">
        <v>84</v>
      </c>
      <c r="C115" s="19" t="s">
        <v>57</v>
      </c>
      <c r="D115" s="19" t="s">
        <v>58</v>
      </c>
      <c r="E115" s="19" t="s">
        <v>59</v>
      </c>
      <c r="F115" s="26" t="s">
        <v>9</v>
      </c>
      <c r="G115" s="19">
        <v>10.7</v>
      </c>
    </row>
    <row r="116" spans="2:7" x14ac:dyDescent="0.3">
      <c r="B116" s="19" t="s">
        <v>84</v>
      </c>
      <c r="C116" s="19" t="s">
        <v>57</v>
      </c>
      <c r="D116" s="19" t="s">
        <v>58</v>
      </c>
      <c r="E116" s="19" t="s">
        <v>60</v>
      </c>
      <c r="F116" s="26" t="s">
        <v>9</v>
      </c>
      <c r="G116" s="19">
        <v>4.2</v>
      </c>
    </row>
    <row r="117" spans="2:7" x14ac:dyDescent="0.3">
      <c r="B117" s="19" t="s">
        <v>84</v>
      </c>
      <c r="C117" s="19" t="s">
        <v>57</v>
      </c>
      <c r="D117" s="19" t="s">
        <v>58</v>
      </c>
      <c r="E117" s="19" t="s">
        <v>61</v>
      </c>
      <c r="F117" s="26" t="s">
        <v>9</v>
      </c>
      <c r="G117" s="19">
        <v>0.6</v>
      </c>
    </row>
    <row r="118" spans="2:7" x14ac:dyDescent="0.3">
      <c r="B118" s="19" t="s">
        <v>84</v>
      </c>
      <c r="C118" s="19" t="s">
        <v>57</v>
      </c>
      <c r="D118" s="19" t="s">
        <v>58</v>
      </c>
      <c r="E118" s="19" t="s">
        <v>62</v>
      </c>
      <c r="F118" s="26" t="s">
        <v>9</v>
      </c>
      <c r="G118" s="29">
        <v>0</v>
      </c>
    </row>
    <row r="119" spans="2:7" x14ac:dyDescent="0.3">
      <c r="B119" s="19" t="s">
        <v>84</v>
      </c>
      <c r="C119" s="19" t="s">
        <v>57</v>
      </c>
      <c r="D119" s="19" t="s">
        <v>58</v>
      </c>
      <c r="E119" s="19" t="s">
        <v>63</v>
      </c>
      <c r="F119" s="26" t="s">
        <v>9</v>
      </c>
      <c r="G119" s="19">
        <v>0.2</v>
      </c>
    </row>
    <row r="120" spans="2:7" x14ac:dyDescent="0.3">
      <c r="B120" s="19" t="s">
        <v>85</v>
      </c>
      <c r="C120" s="19" t="s">
        <v>57</v>
      </c>
      <c r="D120" s="19" t="s">
        <v>58</v>
      </c>
      <c r="E120" s="19" t="s">
        <v>59</v>
      </c>
      <c r="F120" s="26" t="s">
        <v>9</v>
      </c>
      <c r="G120" s="19">
        <v>7.2000000000000011</v>
      </c>
    </row>
    <row r="121" spans="2:7" x14ac:dyDescent="0.3">
      <c r="B121" s="19" t="s">
        <v>85</v>
      </c>
      <c r="C121" s="19" t="s">
        <v>57</v>
      </c>
      <c r="D121" s="19" t="s">
        <v>58</v>
      </c>
      <c r="E121" s="19" t="s">
        <v>60</v>
      </c>
      <c r="F121" s="26" t="s">
        <v>9</v>
      </c>
      <c r="G121" s="19">
        <v>3.4000000000000004</v>
      </c>
    </row>
    <row r="122" spans="2:7" x14ac:dyDescent="0.3">
      <c r="B122" s="19" t="s">
        <v>85</v>
      </c>
      <c r="C122" s="19" t="s">
        <v>57</v>
      </c>
      <c r="D122" s="19" t="s">
        <v>58</v>
      </c>
      <c r="E122" s="19" t="s">
        <v>61</v>
      </c>
      <c r="F122" s="26" t="s">
        <v>9</v>
      </c>
      <c r="G122" s="19">
        <v>0.4</v>
      </c>
    </row>
    <row r="123" spans="2:7" x14ac:dyDescent="0.3">
      <c r="B123" s="19" t="s">
        <v>85</v>
      </c>
      <c r="C123" s="19" t="s">
        <v>57</v>
      </c>
      <c r="D123" s="19" t="s">
        <v>58</v>
      </c>
      <c r="E123" s="19" t="s">
        <v>62</v>
      </c>
      <c r="F123" s="26" t="s">
        <v>9</v>
      </c>
      <c r="G123" s="29">
        <v>0</v>
      </c>
    </row>
    <row r="124" spans="2:7" x14ac:dyDescent="0.3">
      <c r="B124" s="19" t="s">
        <v>85</v>
      </c>
      <c r="C124" s="19" t="s">
        <v>57</v>
      </c>
      <c r="D124" s="19" t="s">
        <v>58</v>
      </c>
      <c r="E124" s="19" t="s">
        <v>63</v>
      </c>
      <c r="F124" s="26" t="s">
        <v>9</v>
      </c>
      <c r="G124" s="19">
        <v>0.2</v>
      </c>
    </row>
    <row r="125" spans="2:7" x14ac:dyDescent="0.3">
      <c r="B125" s="19" t="s">
        <v>86</v>
      </c>
      <c r="C125" s="19" t="s">
        <v>57</v>
      </c>
      <c r="D125" s="19" t="s">
        <v>58</v>
      </c>
      <c r="E125" s="19" t="s">
        <v>59</v>
      </c>
      <c r="F125" s="26" t="s">
        <v>9</v>
      </c>
      <c r="G125" s="19">
        <v>38.4</v>
      </c>
    </row>
    <row r="126" spans="2:7" x14ac:dyDescent="0.3">
      <c r="B126" s="19" t="s">
        <v>86</v>
      </c>
      <c r="C126" s="19" t="s">
        <v>57</v>
      </c>
      <c r="D126" s="19" t="s">
        <v>58</v>
      </c>
      <c r="E126" s="19" t="s">
        <v>60</v>
      </c>
      <c r="F126" s="26" t="s">
        <v>9</v>
      </c>
      <c r="G126" s="19">
        <v>2.2999999999999998</v>
      </c>
    </row>
    <row r="127" spans="2:7" x14ac:dyDescent="0.3">
      <c r="B127" s="19" t="s">
        <v>86</v>
      </c>
      <c r="C127" s="19" t="s">
        <v>57</v>
      </c>
      <c r="D127" s="19" t="s">
        <v>58</v>
      </c>
      <c r="E127" s="19" t="s">
        <v>61</v>
      </c>
      <c r="F127" s="26" t="s">
        <v>9</v>
      </c>
      <c r="G127" s="19">
        <v>0.6</v>
      </c>
    </row>
    <row r="128" spans="2:7" x14ac:dyDescent="0.3">
      <c r="B128" s="19" t="s">
        <v>86</v>
      </c>
      <c r="C128" s="19" t="s">
        <v>57</v>
      </c>
      <c r="D128" s="19" t="s">
        <v>58</v>
      </c>
      <c r="E128" s="19" t="s">
        <v>62</v>
      </c>
      <c r="F128" s="26" t="s">
        <v>9</v>
      </c>
      <c r="G128" s="29">
        <v>0</v>
      </c>
    </row>
    <row r="129" spans="2:7" x14ac:dyDescent="0.3">
      <c r="B129" s="19" t="s">
        <v>86</v>
      </c>
      <c r="C129" s="19" t="s">
        <v>57</v>
      </c>
      <c r="D129" s="19" t="s">
        <v>58</v>
      </c>
      <c r="E129" s="19" t="s">
        <v>63</v>
      </c>
      <c r="F129" s="26" t="s">
        <v>9</v>
      </c>
      <c r="G129" s="19">
        <v>0.6</v>
      </c>
    </row>
    <row r="130" spans="2:7" x14ac:dyDescent="0.3">
      <c r="B130" s="19" t="s">
        <v>87</v>
      </c>
      <c r="C130" s="19" t="s">
        <v>57</v>
      </c>
      <c r="D130" s="19" t="s">
        <v>58</v>
      </c>
      <c r="E130" s="19" t="s">
        <v>59</v>
      </c>
      <c r="F130" s="26" t="s">
        <v>9</v>
      </c>
      <c r="G130" s="19">
        <v>30.3</v>
      </c>
    </row>
    <row r="131" spans="2:7" x14ac:dyDescent="0.3">
      <c r="B131" s="19" t="s">
        <v>87</v>
      </c>
      <c r="C131" s="19" t="s">
        <v>57</v>
      </c>
      <c r="D131" s="19" t="s">
        <v>58</v>
      </c>
      <c r="E131" s="19" t="s">
        <v>60</v>
      </c>
      <c r="F131" s="26" t="s">
        <v>9</v>
      </c>
      <c r="G131" s="19">
        <v>1.1000000000000001</v>
      </c>
    </row>
    <row r="132" spans="2:7" x14ac:dyDescent="0.3">
      <c r="B132" s="19" t="s">
        <v>87</v>
      </c>
      <c r="C132" s="19" t="s">
        <v>57</v>
      </c>
      <c r="D132" s="19" t="s">
        <v>58</v>
      </c>
      <c r="E132" s="19" t="s">
        <v>61</v>
      </c>
      <c r="F132" s="26" t="s">
        <v>9</v>
      </c>
      <c r="G132" s="19">
        <v>0.2</v>
      </c>
    </row>
    <row r="133" spans="2:7" x14ac:dyDescent="0.3">
      <c r="B133" s="19" t="s">
        <v>87</v>
      </c>
      <c r="C133" s="19" t="s">
        <v>57</v>
      </c>
      <c r="D133" s="19" t="s">
        <v>58</v>
      </c>
      <c r="E133" s="19" t="s">
        <v>62</v>
      </c>
      <c r="F133" s="26" t="s">
        <v>9</v>
      </c>
      <c r="G133" s="29">
        <v>0</v>
      </c>
    </row>
    <row r="134" spans="2:7" x14ac:dyDescent="0.3">
      <c r="B134" s="19" t="s">
        <v>87</v>
      </c>
      <c r="C134" s="19" t="s">
        <v>57</v>
      </c>
      <c r="D134" s="19" t="s">
        <v>58</v>
      </c>
      <c r="E134" s="19" t="s">
        <v>63</v>
      </c>
      <c r="F134" s="26" t="s">
        <v>9</v>
      </c>
      <c r="G134" s="19">
        <v>0.4</v>
      </c>
    </row>
    <row r="135" spans="2:7" x14ac:dyDescent="0.3">
      <c r="B135" s="19" t="s">
        <v>88</v>
      </c>
      <c r="C135" s="19" t="s">
        <v>57</v>
      </c>
      <c r="D135" s="19" t="s">
        <v>58</v>
      </c>
      <c r="E135" s="19" t="s">
        <v>59</v>
      </c>
      <c r="F135" s="26" t="s">
        <v>9</v>
      </c>
      <c r="G135" s="19">
        <v>8.6</v>
      </c>
    </row>
    <row r="136" spans="2:7" x14ac:dyDescent="0.3">
      <c r="B136" s="19" t="s">
        <v>88</v>
      </c>
      <c r="C136" s="19" t="s">
        <v>57</v>
      </c>
      <c r="D136" s="19" t="s">
        <v>58</v>
      </c>
      <c r="E136" s="19" t="s">
        <v>60</v>
      </c>
      <c r="F136" s="26" t="s">
        <v>9</v>
      </c>
      <c r="G136" s="19">
        <v>9.1</v>
      </c>
    </row>
    <row r="137" spans="2:7" x14ac:dyDescent="0.3">
      <c r="B137" s="19" t="s">
        <v>88</v>
      </c>
      <c r="C137" s="19" t="s">
        <v>57</v>
      </c>
      <c r="D137" s="19" t="s">
        <v>58</v>
      </c>
      <c r="E137" s="19" t="s">
        <v>61</v>
      </c>
      <c r="F137" s="26" t="s">
        <v>9</v>
      </c>
      <c r="G137" s="19">
        <v>0.6</v>
      </c>
    </row>
    <row r="138" spans="2:7" x14ac:dyDescent="0.3">
      <c r="B138" s="19" t="s">
        <v>88</v>
      </c>
      <c r="C138" s="19" t="s">
        <v>57</v>
      </c>
      <c r="D138" s="19" t="s">
        <v>58</v>
      </c>
      <c r="E138" s="19" t="s">
        <v>62</v>
      </c>
      <c r="F138" s="26" t="s">
        <v>9</v>
      </c>
      <c r="G138" s="29">
        <v>0</v>
      </c>
    </row>
    <row r="139" spans="2:7" x14ac:dyDescent="0.3">
      <c r="B139" s="19" t="s">
        <v>88</v>
      </c>
      <c r="C139" s="19" t="s">
        <v>57</v>
      </c>
      <c r="D139" s="19" t="s">
        <v>58</v>
      </c>
      <c r="E139" s="19" t="s">
        <v>63</v>
      </c>
      <c r="F139" s="26" t="s">
        <v>9</v>
      </c>
      <c r="G139" s="19">
        <v>0.6</v>
      </c>
    </row>
    <row r="140" spans="2:7" x14ac:dyDescent="0.3">
      <c r="B140" s="19" t="s">
        <v>89</v>
      </c>
      <c r="C140" s="19" t="s">
        <v>57</v>
      </c>
      <c r="D140" s="19" t="s">
        <v>58</v>
      </c>
      <c r="E140" s="19" t="s">
        <v>59</v>
      </c>
      <c r="F140" s="26" t="s">
        <v>9</v>
      </c>
      <c r="G140" s="19">
        <v>10.8</v>
      </c>
    </row>
    <row r="141" spans="2:7" x14ac:dyDescent="0.3">
      <c r="B141" s="19" t="s">
        <v>89</v>
      </c>
      <c r="C141" s="19" t="s">
        <v>57</v>
      </c>
      <c r="D141" s="19" t="s">
        <v>58</v>
      </c>
      <c r="E141" s="19" t="s">
        <v>60</v>
      </c>
      <c r="F141" s="26" t="s">
        <v>9</v>
      </c>
      <c r="G141" s="19">
        <v>1.4</v>
      </c>
    </row>
    <row r="142" spans="2:7" x14ac:dyDescent="0.3">
      <c r="B142" s="19" t="s">
        <v>89</v>
      </c>
      <c r="C142" s="19" t="s">
        <v>57</v>
      </c>
      <c r="D142" s="19" t="s">
        <v>58</v>
      </c>
      <c r="E142" s="19" t="s">
        <v>61</v>
      </c>
      <c r="F142" s="26" t="s">
        <v>9</v>
      </c>
      <c r="G142" s="19">
        <v>0.1</v>
      </c>
    </row>
    <row r="143" spans="2:7" x14ac:dyDescent="0.3">
      <c r="B143" s="19" t="s">
        <v>89</v>
      </c>
      <c r="C143" s="19" t="s">
        <v>57</v>
      </c>
      <c r="D143" s="19" t="s">
        <v>58</v>
      </c>
      <c r="E143" s="19" t="s">
        <v>62</v>
      </c>
      <c r="F143" s="26" t="s">
        <v>9</v>
      </c>
      <c r="G143" s="29">
        <v>0</v>
      </c>
    </row>
    <row r="144" spans="2:7" x14ac:dyDescent="0.3">
      <c r="B144" s="19" t="s">
        <v>89</v>
      </c>
      <c r="C144" s="19" t="s">
        <v>57</v>
      </c>
      <c r="D144" s="19" t="s">
        <v>58</v>
      </c>
      <c r="E144" s="19" t="s">
        <v>63</v>
      </c>
      <c r="F144" s="26" t="s">
        <v>9</v>
      </c>
      <c r="G144" s="19">
        <v>0.1</v>
      </c>
    </row>
    <row r="145" spans="2:7" x14ac:dyDescent="0.3">
      <c r="B145" s="19" t="s">
        <v>90</v>
      </c>
      <c r="C145" s="19" t="s">
        <v>57</v>
      </c>
      <c r="D145" s="19" t="s">
        <v>58</v>
      </c>
      <c r="E145" s="19" t="s">
        <v>59</v>
      </c>
      <c r="F145" s="26" t="s">
        <v>9</v>
      </c>
      <c r="G145" s="19">
        <v>19.399999999999999</v>
      </c>
    </row>
    <row r="146" spans="2:7" x14ac:dyDescent="0.3">
      <c r="B146" s="19" t="s">
        <v>90</v>
      </c>
      <c r="C146" s="19" t="s">
        <v>57</v>
      </c>
      <c r="D146" s="19" t="s">
        <v>58</v>
      </c>
      <c r="E146" s="19" t="s">
        <v>60</v>
      </c>
      <c r="F146" s="26" t="s">
        <v>9</v>
      </c>
      <c r="G146" s="19">
        <v>3.7000000000000006</v>
      </c>
    </row>
    <row r="147" spans="2:7" x14ac:dyDescent="0.3">
      <c r="B147" s="19" t="s">
        <v>90</v>
      </c>
      <c r="C147" s="19" t="s">
        <v>57</v>
      </c>
      <c r="D147" s="19" t="s">
        <v>58</v>
      </c>
      <c r="E147" s="19" t="s">
        <v>61</v>
      </c>
      <c r="F147" s="26" t="s">
        <v>9</v>
      </c>
      <c r="G147" s="19">
        <v>0.3</v>
      </c>
    </row>
    <row r="148" spans="2:7" x14ac:dyDescent="0.3">
      <c r="B148" s="19" t="s">
        <v>90</v>
      </c>
      <c r="C148" s="19" t="s">
        <v>57</v>
      </c>
      <c r="D148" s="19" t="s">
        <v>58</v>
      </c>
      <c r="E148" s="19" t="s">
        <v>62</v>
      </c>
      <c r="F148" s="26" t="s">
        <v>9</v>
      </c>
      <c r="G148" s="29">
        <v>0</v>
      </c>
    </row>
    <row r="149" spans="2:7" x14ac:dyDescent="0.3">
      <c r="B149" s="19" t="s">
        <v>90</v>
      </c>
      <c r="C149" s="19" t="s">
        <v>57</v>
      </c>
      <c r="D149" s="19" t="s">
        <v>58</v>
      </c>
      <c r="E149" s="19" t="s">
        <v>63</v>
      </c>
      <c r="F149" s="26" t="s">
        <v>9</v>
      </c>
      <c r="G149" s="19">
        <v>0.4</v>
      </c>
    </row>
    <row r="150" spans="2:7" x14ac:dyDescent="0.3">
      <c r="B150" s="19" t="s">
        <v>91</v>
      </c>
      <c r="C150" s="19" t="s">
        <v>57</v>
      </c>
      <c r="D150" s="19" t="s">
        <v>58</v>
      </c>
      <c r="E150" s="19" t="s">
        <v>59</v>
      </c>
      <c r="F150" s="26" t="s">
        <v>9</v>
      </c>
      <c r="G150" s="19">
        <v>20</v>
      </c>
    </row>
    <row r="151" spans="2:7" x14ac:dyDescent="0.3">
      <c r="B151" s="19" t="s">
        <v>91</v>
      </c>
      <c r="C151" s="19" t="s">
        <v>57</v>
      </c>
      <c r="D151" s="19" t="s">
        <v>58</v>
      </c>
      <c r="E151" s="19" t="s">
        <v>60</v>
      </c>
      <c r="F151" s="26" t="s">
        <v>9</v>
      </c>
      <c r="G151" s="19">
        <v>5.2</v>
      </c>
    </row>
    <row r="152" spans="2:7" x14ac:dyDescent="0.3">
      <c r="B152" s="19" t="s">
        <v>91</v>
      </c>
      <c r="C152" s="19" t="s">
        <v>57</v>
      </c>
      <c r="D152" s="19" t="s">
        <v>58</v>
      </c>
      <c r="E152" s="19" t="s">
        <v>61</v>
      </c>
      <c r="F152" s="26" t="s">
        <v>9</v>
      </c>
      <c r="G152" s="19">
        <v>0.4</v>
      </c>
    </row>
    <row r="153" spans="2:7" x14ac:dyDescent="0.3">
      <c r="B153" s="19" t="s">
        <v>91</v>
      </c>
      <c r="C153" s="19" t="s">
        <v>57</v>
      </c>
      <c r="D153" s="19" t="s">
        <v>58</v>
      </c>
      <c r="E153" s="19" t="s">
        <v>62</v>
      </c>
      <c r="F153" s="26" t="s">
        <v>9</v>
      </c>
      <c r="G153" s="29">
        <v>0</v>
      </c>
    </row>
    <row r="154" spans="2:7" x14ac:dyDescent="0.3">
      <c r="B154" s="19" t="s">
        <v>91</v>
      </c>
      <c r="C154" s="19" t="s">
        <v>57</v>
      </c>
      <c r="D154" s="19" t="s">
        <v>58</v>
      </c>
      <c r="E154" s="19" t="s">
        <v>63</v>
      </c>
      <c r="F154" s="26" t="s">
        <v>9</v>
      </c>
      <c r="G154" s="19">
        <v>1.3</v>
      </c>
    </row>
    <row r="155" spans="2:7" x14ac:dyDescent="0.3">
      <c r="B155" s="19" t="s">
        <v>92</v>
      </c>
      <c r="C155" s="19" t="s">
        <v>57</v>
      </c>
      <c r="D155" s="19" t="s">
        <v>58</v>
      </c>
      <c r="E155" s="19" t="s">
        <v>59</v>
      </c>
      <c r="F155" s="26" t="s">
        <v>9</v>
      </c>
      <c r="G155" s="19">
        <v>50.4</v>
      </c>
    </row>
    <row r="156" spans="2:7" x14ac:dyDescent="0.3">
      <c r="B156" s="19" t="s">
        <v>92</v>
      </c>
      <c r="C156" s="19" t="s">
        <v>57</v>
      </c>
      <c r="D156" s="19" t="s">
        <v>58</v>
      </c>
      <c r="E156" s="19" t="s">
        <v>60</v>
      </c>
      <c r="F156" s="26" t="s">
        <v>9</v>
      </c>
      <c r="G156" s="19">
        <v>2.2999999999999998</v>
      </c>
    </row>
    <row r="157" spans="2:7" x14ac:dyDescent="0.3">
      <c r="B157" s="19" t="s">
        <v>92</v>
      </c>
      <c r="C157" s="19" t="s">
        <v>57</v>
      </c>
      <c r="D157" s="19" t="s">
        <v>58</v>
      </c>
      <c r="E157" s="19" t="s">
        <v>61</v>
      </c>
      <c r="F157" s="26" t="s">
        <v>9</v>
      </c>
      <c r="G157" s="19">
        <v>0.5</v>
      </c>
    </row>
    <row r="158" spans="2:7" x14ac:dyDescent="0.3">
      <c r="B158" s="19" t="s">
        <v>92</v>
      </c>
      <c r="C158" s="19" t="s">
        <v>57</v>
      </c>
      <c r="D158" s="19" t="s">
        <v>58</v>
      </c>
      <c r="E158" s="19" t="s">
        <v>62</v>
      </c>
      <c r="F158" s="26" t="s">
        <v>9</v>
      </c>
      <c r="G158" s="29">
        <v>0</v>
      </c>
    </row>
    <row r="159" spans="2:7" x14ac:dyDescent="0.3">
      <c r="B159" s="19" t="s">
        <v>92</v>
      </c>
      <c r="C159" s="19" t="s">
        <v>57</v>
      </c>
      <c r="D159" s="19" t="s">
        <v>58</v>
      </c>
      <c r="E159" s="19" t="s">
        <v>63</v>
      </c>
      <c r="F159" s="26" t="s">
        <v>9</v>
      </c>
      <c r="G159" s="19">
        <v>0.2</v>
      </c>
    </row>
    <row r="160" spans="2:7" x14ac:dyDescent="0.3">
      <c r="B160" s="19" t="s">
        <v>93</v>
      </c>
      <c r="C160" s="19" t="s">
        <v>57</v>
      </c>
      <c r="D160" s="19" t="s">
        <v>58</v>
      </c>
      <c r="E160" s="19" t="s">
        <v>59</v>
      </c>
      <c r="F160" s="26" t="s">
        <v>9</v>
      </c>
      <c r="G160" s="19">
        <v>30.2</v>
      </c>
    </row>
    <row r="161" spans="2:7" x14ac:dyDescent="0.3">
      <c r="B161" s="19" t="s">
        <v>93</v>
      </c>
      <c r="C161" s="19" t="s">
        <v>57</v>
      </c>
      <c r="D161" s="19" t="s">
        <v>58</v>
      </c>
      <c r="E161" s="19" t="s">
        <v>60</v>
      </c>
      <c r="F161" s="26" t="s">
        <v>9</v>
      </c>
      <c r="G161" s="19">
        <v>3.2</v>
      </c>
    </row>
    <row r="162" spans="2:7" x14ac:dyDescent="0.3">
      <c r="B162" s="19" t="s">
        <v>93</v>
      </c>
      <c r="C162" s="19" t="s">
        <v>57</v>
      </c>
      <c r="D162" s="19" t="s">
        <v>58</v>
      </c>
      <c r="E162" s="19" t="s">
        <v>61</v>
      </c>
      <c r="F162" s="26" t="s">
        <v>9</v>
      </c>
      <c r="G162" s="19">
        <v>1</v>
      </c>
    </row>
    <row r="163" spans="2:7" x14ac:dyDescent="0.3">
      <c r="B163" s="19" t="s">
        <v>93</v>
      </c>
      <c r="C163" s="19" t="s">
        <v>57</v>
      </c>
      <c r="D163" s="19" t="s">
        <v>58</v>
      </c>
      <c r="E163" s="19" t="s">
        <v>62</v>
      </c>
      <c r="F163" s="26" t="s">
        <v>9</v>
      </c>
      <c r="G163" s="29">
        <v>0</v>
      </c>
    </row>
    <row r="164" spans="2:7" x14ac:dyDescent="0.3">
      <c r="B164" s="19" t="s">
        <v>93</v>
      </c>
      <c r="C164" s="19" t="s">
        <v>57</v>
      </c>
      <c r="D164" s="19" t="s">
        <v>58</v>
      </c>
      <c r="E164" s="19" t="s">
        <v>63</v>
      </c>
      <c r="F164" s="26" t="s">
        <v>9</v>
      </c>
      <c r="G164" s="19">
        <v>1.2</v>
      </c>
    </row>
    <row r="165" spans="2:7" x14ac:dyDescent="0.3">
      <c r="B165" s="19" t="s">
        <v>94</v>
      </c>
      <c r="C165" s="19" t="s">
        <v>57</v>
      </c>
      <c r="D165" s="19" t="s">
        <v>58</v>
      </c>
      <c r="E165" s="19" t="s">
        <v>59</v>
      </c>
      <c r="F165" s="26" t="s">
        <v>9</v>
      </c>
      <c r="G165" s="19">
        <v>4.5</v>
      </c>
    </row>
    <row r="166" spans="2:7" x14ac:dyDescent="0.3">
      <c r="B166" s="19" t="s">
        <v>94</v>
      </c>
      <c r="C166" s="19" t="s">
        <v>57</v>
      </c>
      <c r="D166" s="19" t="s">
        <v>58</v>
      </c>
      <c r="E166" s="19" t="s">
        <v>60</v>
      </c>
      <c r="F166" s="26" t="s">
        <v>9</v>
      </c>
      <c r="G166" s="19">
        <v>7.4000000000000012</v>
      </c>
    </row>
    <row r="167" spans="2:7" x14ac:dyDescent="0.3">
      <c r="B167" s="19" t="s">
        <v>94</v>
      </c>
      <c r="C167" s="19" t="s">
        <v>57</v>
      </c>
      <c r="D167" s="19" t="s">
        <v>58</v>
      </c>
      <c r="E167" s="19" t="s">
        <v>61</v>
      </c>
      <c r="F167" s="26" t="s">
        <v>9</v>
      </c>
      <c r="G167" s="19">
        <v>0.8</v>
      </c>
    </row>
    <row r="168" spans="2:7" x14ac:dyDescent="0.3">
      <c r="B168" s="19" t="s">
        <v>94</v>
      </c>
      <c r="C168" s="19" t="s">
        <v>57</v>
      </c>
      <c r="D168" s="19" t="s">
        <v>58</v>
      </c>
      <c r="E168" s="19" t="s">
        <v>62</v>
      </c>
      <c r="F168" s="26" t="s">
        <v>9</v>
      </c>
      <c r="G168" s="19">
        <v>0.3</v>
      </c>
    </row>
    <row r="169" spans="2:7" x14ac:dyDescent="0.3">
      <c r="B169" s="19" t="s">
        <v>94</v>
      </c>
      <c r="C169" s="19" t="s">
        <v>57</v>
      </c>
      <c r="D169" s="19" t="s">
        <v>58</v>
      </c>
      <c r="E169" s="19" t="s">
        <v>63</v>
      </c>
      <c r="F169" s="26" t="s">
        <v>9</v>
      </c>
      <c r="G169" s="19">
        <v>0.6</v>
      </c>
    </row>
    <row r="170" spans="2:7" x14ac:dyDescent="0.3">
      <c r="B170" s="19" t="s">
        <v>95</v>
      </c>
      <c r="C170" s="19" t="s">
        <v>57</v>
      </c>
      <c r="D170" s="19" t="s">
        <v>58</v>
      </c>
      <c r="E170" s="19" t="s">
        <v>59</v>
      </c>
      <c r="F170" s="26" t="s">
        <v>9</v>
      </c>
      <c r="G170" s="19">
        <v>25.2</v>
      </c>
    </row>
    <row r="171" spans="2:7" x14ac:dyDescent="0.3">
      <c r="B171" s="19" t="s">
        <v>95</v>
      </c>
      <c r="C171" s="19" t="s">
        <v>57</v>
      </c>
      <c r="D171" s="19" t="s">
        <v>58</v>
      </c>
      <c r="E171" s="19" t="s">
        <v>60</v>
      </c>
      <c r="F171" s="26" t="s">
        <v>9</v>
      </c>
      <c r="G171" s="19">
        <v>3.4000000000000004</v>
      </c>
    </row>
    <row r="172" spans="2:7" x14ac:dyDescent="0.3">
      <c r="B172" s="19" t="s">
        <v>95</v>
      </c>
      <c r="C172" s="19" t="s">
        <v>57</v>
      </c>
      <c r="D172" s="19" t="s">
        <v>58</v>
      </c>
      <c r="E172" s="19" t="s">
        <v>61</v>
      </c>
      <c r="F172" s="26" t="s">
        <v>9</v>
      </c>
      <c r="G172" s="19">
        <v>0.4</v>
      </c>
    </row>
    <row r="173" spans="2:7" x14ac:dyDescent="0.3">
      <c r="B173" s="19" t="s">
        <v>95</v>
      </c>
      <c r="C173" s="19" t="s">
        <v>57</v>
      </c>
      <c r="D173" s="19" t="s">
        <v>58</v>
      </c>
      <c r="E173" s="19" t="s">
        <v>62</v>
      </c>
      <c r="F173" s="26" t="s">
        <v>9</v>
      </c>
      <c r="G173" s="29">
        <v>0</v>
      </c>
    </row>
    <row r="174" spans="2:7" x14ac:dyDescent="0.3">
      <c r="B174" s="19" t="s">
        <v>95</v>
      </c>
      <c r="C174" s="19" t="s">
        <v>57</v>
      </c>
      <c r="D174" s="19" t="s">
        <v>58</v>
      </c>
      <c r="E174" s="19" t="s">
        <v>63</v>
      </c>
      <c r="F174" s="26" t="s">
        <v>9</v>
      </c>
      <c r="G174" s="19">
        <v>0.7</v>
      </c>
    </row>
    <row r="175" spans="2:7" x14ac:dyDescent="0.3">
      <c r="B175" s="19" t="s">
        <v>96</v>
      </c>
      <c r="C175" s="19" t="s">
        <v>57</v>
      </c>
      <c r="D175" s="19" t="s">
        <v>58</v>
      </c>
      <c r="E175" s="19" t="s">
        <v>59</v>
      </c>
      <c r="F175" s="26" t="s">
        <v>9</v>
      </c>
      <c r="G175" s="19">
        <v>5</v>
      </c>
    </row>
    <row r="176" spans="2:7" x14ac:dyDescent="0.3">
      <c r="B176" s="19" t="s">
        <v>96</v>
      </c>
      <c r="C176" s="19" t="s">
        <v>57</v>
      </c>
      <c r="D176" s="19" t="s">
        <v>58</v>
      </c>
      <c r="E176" s="19" t="s">
        <v>60</v>
      </c>
      <c r="F176" s="26" t="s">
        <v>9</v>
      </c>
      <c r="G176" s="19">
        <v>10.6</v>
      </c>
    </row>
    <row r="177" spans="2:7" x14ac:dyDescent="0.3">
      <c r="B177" s="19" t="s">
        <v>96</v>
      </c>
      <c r="C177" s="19" t="s">
        <v>57</v>
      </c>
      <c r="D177" s="19" t="s">
        <v>58</v>
      </c>
      <c r="E177" s="19" t="s">
        <v>61</v>
      </c>
      <c r="F177" s="26" t="s">
        <v>9</v>
      </c>
      <c r="G177" s="19">
        <v>1.2</v>
      </c>
    </row>
    <row r="178" spans="2:7" x14ac:dyDescent="0.3">
      <c r="B178" s="19" t="s">
        <v>96</v>
      </c>
      <c r="C178" s="19" t="s">
        <v>57</v>
      </c>
      <c r="D178" s="19" t="s">
        <v>58</v>
      </c>
      <c r="E178" s="19" t="s">
        <v>62</v>
      </c>
      <c r="F178" s="26" t="s">
        <v>9</v>
      </c>
      <c r="G178" s="29">
        <v>0</v>
      </c>
    </row>
    <row r="179" spans="2:7" x14ac:dyDescent="0.3">
      <c r="B179" s="19" t="s">
        <v>96</v>
      </c>
      <c r="C179" s="19" t="s">
        <v>57</v>
      </c>
      <c r="D179" s="19" t="s">
        <v>58</v>
      </c>
      <c r="E179" s="19" t="s">
        <v>63</v>
      </c>
      <c r="F179" s="26" t="s">
        <v>9</v>
      </c>
      <c r="G179" s="19">
        <v>1.1000000000000001</v>
      </c>
    </row>
    <row r="180" spans="2:7" x14ac:dyDescent="0.3">
      <c r="B180" s="19" t="s">
        <v>97</v>
      </c>
      <c r="C180" s="19" t="s">
        <v>57</v>
      </c>
      <c r="D180" s="19" t="s">
        <v>58</v>
      </c>
      <c r="E180" s="19" t="s">
        <v>59</v>
      </c>
      <c r="F180" s="26" t="s">
        <v>9</v>
      </c>
      <c r="G180" s="19">
        <v>7.5</v>
      </c>
    </row>
    <row r="181" spans="2:7" x14ac:dyDescent="0.3">
      <c r="B181" s="19" t="s">
        <v>97</v>
      </c>
      <c r="C181" s="19" t="s">
        <v>57</v>
      </c>
      <c r="D181" s="19" t="s">
        <v>58</v>
      </c>
      <c r="E181" s="19" t="s">
        <v>60</v>
      </c>
      <c r="F181" s="26" t="s">
        <v>9</v>
      </c>
      <c r="G181" s="19">
        <v>4.7</v>
      </c>
    </row>
    <row r="182" spans="2:7" x14ac:dyDescent="0.3">
      <c r="B182" s="19" t="s">
        <v>97</v>
      </c>
      <c r="C182" s="19" t="s">
        <v>57</v>
      </c>
      <c r="D182" s="19" t="s">
        <v>58</v>
      </c>
      <c r="E182" s="19" t="s">
        <v>61</v>
      </c>
      <c r="F182" s="26" t="s">
        <v>9</v>
      </c>
      <c r="G182" s="19">
        <v>0.5</v>
      </c>
    </row>
    <row r="183" spans="2:7" x14ac:dyDescent="0.3">
      <c r="B183" s="19" t="s">
        <v>97</v>
      </c>
      <c r="C183" s="19" t="s">
        <v>57</v>
      </c>
      <c r="D183" s="19" t="s">
        <v>58</v>
      </c>
      <c r="E183" s="19" t="s">
        <v>62</v>
      </c>
      <c r="F183" s="26" t="s">
        <v>9</v>
      </c>
      <c r="G183" s="29">
        <v>0</v>
      </c>
    </row>
    <row r="184" spans="2:7" x14ac:dyDescent="0.3">
      <c r="B184" s="19" t="s">
        <v>97</v>
      </c>
      <c r="C184" s="19" t="s">
        <v>57</v>
      </c>
      <c r="D184" s="19" t="s">
        <v>58</v>
      </c>
      <c r="E184" s="19" t="s">
        <v>63</v>
      </c>
      <c r="F184" s="26" t="s">
        <v>9</v>
      </c>
      <c r="G184" s="19">
        <v>0.2</v>
      </c>
    </row>
    <row r="185" spans="2:7" x14ac:dyDescent="0.3">
      <c r="B185" s="19" t="s">
        <v>98</v>
      </c>
      <c r="C185" s="19" t="s">
        <v>57</v>
      </c>
      <c r="D185" s="19" t="s">
        <v>58</v>
      </c>
      <c r="E185" s="19" t="s">
        <v>59</v>
      </c>
      <c r="F185" s="26" t="s">
        <v>9</v>
      </c>
      <c r="G185" s="19">
        <v>15.8</v>
      </c>
    </row>
    <row r="186" spans="2:7" x14ac:dyDescent="0.3">
      <c r="B186" s="19" t="s">
        <v>98</v>
      </c>
      <c r="C186" s="19" t="s">
        <v>57</v>
      </c>
      <c r="D186" s="19" t="s">
        <v>58</v>
      </c>
      <c r="E186" s="19" t="s">
        <v>60</v>
      </c>
      <c r="F186" s="26" t="s">
        <v>9</v>
      </c>
      <c r="G186" s="19">
        <v>6.9</v>
      </c>
    </row>
    <row r="187" spans="2:7" x14ac:dyDescent="0.3">
      <c r="B187" s="19" t="s">
        <v>98</v>
      </c>
      <c r="C187" s="19" t="s">
        <v>57</v>
      </c>
      <c r="D187" s="19" t="s">
        <v>58</v>
      </c>
      <c r="E187" s="19" t="s">
        <v>61</v>
      </c>
      <c r="F187" s="26" t="s">
        <v>9</v>
      </c>
      <c r="G187" s="19">
        <v>1.1000000000000001</v>
      </c>
    </row>
    <row r="188" spans="2:7" x14ac:dyDescent="0.3">
      <c r="B188" s="19" t="s">
        <v>98</v>
      </c>
      <c r="C188" s="19" t="s">
        <v>57</v>
      </c>
      <c r="D188" s="19" t="s">
        <v>58</v>
      </c>
      <c r="E188" s="19" t="s">
        <v>62</v>
      </c>
      <c r="F188" s="26" t="s">
        <v>9</v>
      </c>
      <c r="G188" s="29">
        <v>0</v>
      </c>
    </row>
    <row r="189" spans="2:7" x14ac:dyDescent="0.3">
      <c r="B189" s="19" t="s">
        <v>98</v>
      </c>
      <c r="C189" s="19" t="s">
        <v>57</v>
      </c>
      <c r="D189" s="19" t="s">
        <v>58</v>
      </c>
      <c r="E189" s="19" t="s">
        <v>63</v>
      </c>
      <c r="F189" s="26" t="s">
        <v>9</v>
      </c>
      <c r="G189" s="19">
        <v>1</v>
      </c>
    </row>
    <row r="190" spans="2:7" x14ac:dyDescent="0.3">
      <c r="B190" s="19" t="s">
        <v>99</v>
      </c>
      <c r="C190" s="19" t="s">
        <v>57</v>
      </c>
      <c r="D190" s="19" t="s">
        <v>58</v>
      </c>
      <c r="E190" s="19" t="s">
        <v>59</v>
      </c>
      <c r="F190" s="26" t="s">
        <v>9</v>
      </c>
      <c r="G190" s="19">
        <v>25.900000000000002</v>
      </c>
    </row>
    <row r="191" spans="2:7" x14ac:dyDescent="0.3">
      <c r="B191" s="19" t="s">
        <v>99</v>
      </c>
      <c r="C191" s="19" t="s">
        <v>57</v>
      </c>
      <c r="D191" s="19" t="s">
        <v>58</v>
      </c>
      <c r="E191" s="19" t="s">
        <v>60</v>
      </c>
      <c r="F191" s="26" t="s">
        <v>9</v>
      </c>
      <c r="G191" s="19">
        <v>5</v>
      </c>
    </row>
    <row r="192" spans="2:7" x14ac:dyDescent="0.3">
      <c r="B192" s="19" t="s">
        <v>99</v>
      </c>
      <c r="C192" s="19" t="s">
        <v>57</v>
      </c>
      <c r="D192" s="19" t="s">
        <v>58</v>
      </c>
      <c r="E192" s="19" t="s">
        <v>61</v>
      </c>
      <c r="F192" s="26" t="s">
        <v>9</v>
      </c>
      <c r="G192" s="19">
        <v>0.6</v>
      </c>
    </row>
    <row r="193" spans="2:7" x14ac:dyDescent="0.3">
      <c r="B193" s="19" t="s">
        <v>99</v>
      </c>
      <c r="C193" s="19" t="s">
        <v>57</v>
      </c>
      <c r="D193" s="19" t="s">
        <v>58</v>
      </c>
      <c r="E193" s="19" t="s">
        <v>62</v>
      </c>
      <c r="F193" s="26" t="s">
        <v>9</v>
      </c>
      <c r="G193" s="29">
        <v>0</v>
      </c>
    </row>
    <row r="194" spans="2:7" x14ac:dyDescent="0.3">
      <c r="B194" s="19" t="s">
        <v>99</v>
      </c>
      <c r="C194" s="19" t="s">
        <v>57</v>
      </c>
      <c r="D194" s="19" t="s">
        <v>58</v>
      </c>
      <c r="E194" s="19" t="s">
        <v>63</v>
      </c>
      <c r="F194" s="26" t="s">
        <v>9</v>
      </c>
      <c r="G194" s="19">
        <v>0.90000000000000013</v>
      </c>
    </row>
    <row r="195" spans="2:7" x14ac:dyDescent="0.3">
      <c r="B195" s="19" t="s">
        <v>100</v>
      </c>
      <c r="C195" s="19" t="s">
        <v>57</v>
      </c>
      <c r="D195" s="19" t="s">
        <v>58</v>
      </c>
      <c r="E195" s="19" t="s">
        <v>59</v>
      </c>
      <c r="F195" s="26" t="s">
        <v>9</v>
      </c>
      <c r="G195" s="19">
        <v>18.399999999999999</v>
      </c>
    </row>
    <row r="196" spans="2:7" x14ac:dyDescent="0.3">
      <c r="B196" s="19" t="s">
        <v>100</v>
      </c>
      <c r="C196" s="19" t="s">
        <v>57</v>
      </c>
      <c r="D196" s="19" t="s">
        <v>58</v>
      </c>
      <c r="E196" s="19" t="s">
        <v>60</v>
      </c>
      <c r="F196" s="26" t="s">
        <v>9</v>
      </c>
      <c r="G196" s="19">
        <v>8.6</v>
      </c>
    </row>
    <row r="197" spans="2:7" x14ac:dyDescent="0.3">
      <c r="B197" s="19" t="s">
        <v>100</v>
      </c>
      <c r="C197" s="19" t="s">
        <v>57</v>
      </c>
      <c r="D197" s="19" t="s">
        <v>58</v>
      </c>
      <c r="E197" s="19" t="s">
        <v>61</v>
      </c>
      <c r="F197" s="26" t="s">
        <v>9</v>
      </c>
      <c r="G197" s="19">
        <v>0.5</v>
      </c>
    </row>
    <row r="198" spans="2:7" x14ac:dyDescent="0.3">
      <c r="B198" s="19" t="s">
        <v>100</v>
      </c>
      <c r="C198" s="19" t="s">
        <v>57</v>
      </c>
      <c r="D198" s="19" t="s">
        <v>58</v>
      </c>
      <c r="E198" s="19" t="s">
        <v>62</v>
      </c>
      <c r="F198" s="26" t="s">
        <v>9</v>
      </c>
      <c r="G198" s="29">
        <v>0</v>
      </c>
    </row>
    <row r="199" spans="2:7" x14ac:dyDescent="0.3">
      <c r="B199" s="19" t="s">
        <v>100</v>
      </c>
      <c r="C199" s="19" t="s">
        <v>57</v>
      </c>
      <c r="D199" s="19" t="s">
        <v>58</v>
      </c>
      <c r="E199" s="19" t="s">
        <v>63</v>
      </c>
      <c r="F199" s="26" t="s">
        <v>9</v>
      </c>
      <c r="G199" s="19">
        <v>2.4</v>
      </c>
    </row>
    <row r="200" spans="2:7" x14ac:dyDescent="0.3">
      <c r="B200" s="19" t="s">
        <v>101</v>
      </c>
      <c r="C200" s="19" t="s">
        <v>57</v>
      </c>
      <c r="D200" s="19" t="s">
        <v>58</v>
      </c>
      <c r="E200" s="19" t="s">
        <v>59</v>
      </c>
      <c r="F200" s="26" t="s">
        <v>9</v>
      </c>
      <c r="G200" s="19">
        <v>8.6999999999999993</v>
      </c>
    </row>
    <row r="201" spans="2:7" x14ac:dyDescent="0.3">
      <c r="B201" s="19" t="s">
        <v>101</v>
      </c>
      <c r="C201" s="19" t="s">
        <v>57</v>
      </c>
      <c r="D201" s="19" t="s">
        <v>58</v>
      </c>
      <c r="E201" s="19" t="s">
        <v>60</v>
      </c>
      <c r="F201" s="26" t="s">
        <v>9</v>
      </c>
      <c r="G201" s="19">
        <v>8.4</v>
      </c>
    </row>
    <row r="202" spans="2:7" x14ac:dyDescent="0.3">
      <c r="B202" s="19" t="s">
        <v>101</v>
      </c>
      <c r="C202" s="19" t="s">
        <v>57</v>
      </c>
      <c r="D202" s="19" t="s">
        <v>58</v>
      </c>
      <c r="E202" s="19" t="s">
        <v>61</v>
      </c>
      <c r="F202" s="26" t="s">
        <v>9</v>
      </c>
      <c r="G202" s="19">
        <v>0.6</v>
      </c>
    </row>
    <row r="203" spans="2:7" x14ac:dyDescent="0.3">
      <c r="B203" s="19" t="s">
        <v>101</v>
      </c>
      <c r="C203" s="19" t="s">
        <v>57</v>
      </c>
      <c r="D203" s="19" t="s">
        <v>58</v>
      </c>
      <c r="E203" s="19" t="s">
        <v>62</v>
      </c>
      <c r="F203" s="26" t="s">
        <v>9</v>
      </c>
      <c r="G203" s="19">
        <v>0.1</v>
      </c>
    </row>
    <row r="204" spans="2:7" x14ac:dyDescent="0.3">
      <c r="B204" s="19" t="s">
        <v>101</v>
      </c>
      <c r="C204" s="19" t="s">
        <v>57</v>
      </c>
      <c r="D204" s="19" t="s">
        <v>58</v>
      </c>
      <c r="E204" s="19" t="s">
        <v>63</v>
      </c>
      <c r="F204" s="26" t="s">
        <v>9</v>
      </c>
      <c r="G204" s="19">
        <v>1.3</v>
      </c>
    </row>
    <row r="205" spans="2:7" x14ac:dyDescent="0.3">
      <c r="B205" s="19" t="s">
        <v>102</v>
      </c>
      <c r="C205" s="19" t="s">
        <v>57</v>
      </c>
      <c r="D205" s="19" t="s">
        <v>58</v>
      </c>
      <c r="E205" s="19" t="s">
        <v>59</v>
      </c>
      <c r="F205" s="26" t="s">
        <v>9</v>
      </c>
      <c r="G205" s="19">
        <v>31.900000000000002</v>
      </c>
    </row>
    <row r="206" spans="2:7" x14ac:dyDescent="0.3">
      <c r="B206" s="19" t="s">
        <v>102</v>
      </c>
      <c r="C206" s="19" t="s">
        <v>57</v>
      </c>
      <c r="D206" s="19" t="s">
        <v>58</v>
      </c>
      <c r="E206" s="19" t="s">
        <v>60</v>
      </c>
      <c r="F206" s="26" t="s">
        <v>9</v>
      </c>
      <c r="G206" s="19">
        <v>4</v>
      </c>
    </row>
    <row r="207" spans="2:7" x14ac:dyDescent="0.3">
      <c r="B207" s="19" t="s">
        <v>102</v>
      </c>
      <c r="C207" s="19" t="s">
        <v>57</v>
      </c>
      <c r="D207" s="19" t="s">
        <v>58</v>
      </c>
      <c r="E207" s="19" t="s">
        <v>61</v>
      </c>
      <c r="F207" s="26" t="s">
        <v>9</v>
      </c>
      <c r="G207" s="19">
        <v>1.2</v>
      </c>
    </row>
    <row r="208" spans="2:7" x14ac:dyDescent="0.3">
      <c r="B208" s="19" t="s">
        <v>102</v>
      </c>
      <c r="C208" s="19" t="s">
        <v>57</v>
      </c>
      <c r="D208" s="19" t="s">
        <v>58</v>
      </c>
      <c r="E208" s="19" t="s">
        <v>62</v>
      </c>
      <c r="F208" s="26" t="s">
        <v>9</v>
      </c>
      <c r="G208" s="29">
        <v>0</v>
      </c>
    </row>
    <row r="209" spans="2:7" x14ac:dyDescent="0.3">
      <c r="B209" s="19" t="s">
        <v>102</v>
      </c>
      <c r="C209" s="19" t="s">
        <v>57</v>
      </c>
      <c r="D209" s="19" t="s">
        <v>58</v>
      </c>
      <c r="E209" s="19" t="s">
        <v>63</v>
      </c>
      <c r="F209" s="26" t="s">
        <v>9</v>
      </c>
      <c r="G209" s="19">
        <v>1.1000000000000001</v>
      </c>
    </row>
    <row r="210" spans="2:7" x14ac:dyDescent="0.3">
      <c r="B210" s="19" t="s">
        <v>103</v>
      </c>
      <c r="C210" s="19" t="s">
        <v>57</v>
      </c>
      <c r="D210" s="19" t="s">
        <v>58</v>
      </c>
      <c r="E210" s="19" t="s">
        <v>59</v>
      </c>
      <c r="F210" s="26" t="s">
        <v>9</v>
      </c>
      <c r="G210" s="19">
        <v>23.3</v>
      </c>
    </row>
    <row r="211" spans="2:7" x14ac:dyDescent="0.3">
      <c r="B211" s="19" t="s">
        <v>103</v>
      </c>
      <c r="C211" s="19" t="s">
        <v>57</v>
      </c>
      <c r="D211" s="19" t="s">
        <v>58</v>
      </c>
      <c r="E211" s="19" t="s">
        <v>60</v>
      </c>
      <c r="F211" s="26" t="s">
        <v>9</v>
      </c>
      <c r="G211" s="19">
        <v>1.9</v>
      </c>
    </row>
    <row r="212" spans="2:7" x14ac:dyDescent="0.3">
      <c r="B212" s="19" t="s">
        <v>103</v>
      </c>
      <c r="C212" s="19" t="s">
        <v>57</v>
      </c>
      <c r="D212" s="19" t="s">
        <v>58</v>
      </c>
      <c r="E212" s="19" t="s">
        <v>61</v>
      </c>
      <c r="F212" s="26" t="s">
        <v>9</v>
      </c>
      <c r="G212" s="19">
        <v>0.1</v>
      </c>
    </row>
    <row r="213" spans="2:7" x14ac:dyDescent="0.3">
      <c r="B213" s="19" t="s">
        <v>103</v>
      </c>
      <c r="C213" s="19" t="s">
        <v>57</v>
      </c>
      <c r="D213" s="19" t="s">
        <v>58</v>
      </c>
      <c r="E213" s="19" t="s">
        <v>62</v>
      </c>
      <c r="F213" s="26" t="s">
        <v>9</v>
      </c>
      <c r="G213" s="29">
        <v>0</v>
      </c>
    </row>
    <row r="214" spans="2:7" x14ac:dyDescent="0.3">
      <c r="B214" s="19" t="s">
        <v>103</v>
      </c>
      <c r="C214" s="19" t="s">
        <v>57</v>
      </c>
      <c r="D214" s="19" t="s">
        <v>58</v>
      </c>
      <c r="E214" s="19" t="s">
        <v>63</v>
      </c>
      <c r="F214" s="26" t="s">
        <v>9</v>
      </c>
      <c r="G214" s="19">
        <v>0.2</v>
      </c>
    </row>
    <row r="215" spans="2:7" x14ac:dyDescent="0.3">
      <c r="B215" s="19" t="s">
        <v>104</v>
      </c>
      <c r="C215" s="19" t="s">
        <v>57</v>
      </c>
      <c r="D215" s="19" t="s">
        <v>58</v>
      </c>
      <c r="E215" s="19" t="s">
        <v>59</v>
      </c>
      <c r="F215" s="26" t="s">
        <v>9</v>
      </c>
      <c r="G215" s="19">
        <v>8.8000000000000007</v>
      </c>
    </row>
    <row r="216" spans="2:7" x14ac:dyDescent="0.3">
      <c r="B216" s="19" t="s">
        <v>104</v>
      </c>
      <c r="C216" s="19" t="s">
        <v>57</v>
      </c>
      <c r="D216" s="19" t="s">
        <v>58</v>
      </c>
      <c r="E216" s="19" t="s">
        <v>60</v>
      </c>
      <c r="F216" s="26" t="s">
        <v>9</v>
      </c>
      <c r="G216" s="19">
        <v>13.3</v>
      </c>
    </row>
    <row r="217" spans="2:7" x14ac:dyDescent="0.3">
      <c r="B217" s="19" t="s">
        <v>104</v>
      </c>
      <c r="C217" s="19" t="s">
        <v>57</v>
      </c>
      <c r="D217" s="19" t="s">
        <v>58</v>
      </c>
      <c r="E217" s="19" t="s">
        <v>61</v>
      </c>
      <c r="F217" s="26" t="s">
        <v>9</v>
      </c>
      <c r="G217" s="19">
        <v>1.3</v>
      </c>
    </row>
    <row r="218" spans="2:7" x14ac:dyDescent="0.3">
      <c r="B218" s="19" t="s">
        <v>104</v>
      </c>
      <c r="C218" s="19" t="s">
        <v>57</v>
      </c>
      <c r="D218" s="19" t="s">
        <v>58</v>
      </c>
      <c r="E218" s="19" t="s">
        <v>62</v>
      </c>
      <c r="F218" s="26" t="s">
        <v>9</v>
      </c>
      <c r="G218" s="29">
        <v>0</v>
      </c>
    </row>
    <row r="219" spans="2:7" x14ac:dyDescent="0.3">
      <c r="B219" s="19" t="s">
        <v>104</v>
      </c>
      <c r="C219" s="19" t="s">
        <v>57</v>
      </c>
      <c r="D219" s="19" t="s">
        <v>58</v>
      </c>
      <c r="E219" s="19" t="s">
        <v>63</v>
      </c>
      <c r="F219" s="26" t="s">
        <v>9</v>
      </c>
      <c r="G219" s="19">
        <v>2.2000000000000002</v>
      </c>
    </row>
    <row r="220" spans="2:7" x14ac:dyDescent="0.3">
      <c r="B220" s="19" t="s">
        <v>105</v>
      </c>
      <c r="C220" s="19" t="s">
        <v>57</v>
      </c>
      <c r="D220" s="19" t="s">
        <v>58</v>
      </c>
      <c r="E220" s="19" t="s">
        <v>59</v>
      </c>
      <c r="F220" s="26" t="s">
        <v>9</v>
      </c>
      <c r="G220" s="19">
        <v>25.900000000000002</v>
      </c>
    </row>
    <row r="221" spans="2:7" x14ac:dyDescent="0.3">
      <c r="B221" s="19" t="s">
        <v>105</v>
      </c>
      <c r="C221" s="19" t="s">
        <v>57</v>
      </c>
      <c r="D221" s="19" t="s">
        <v>58</v>
      </c>
      <c r="E221" s="19" t="s">
        <v>60</v>
      </c>
      <c r="F221" s="26" t="s">
        <v>9</v>
      </c>
      <c r="G221" s="19">
        <v>3.4000000000000004</v>
      </c>
    </row>
    <row r="222" spans="2:7" x14ac:dyDescent="0.3">
      <c r="B222" s="19" t="s">
        <v>105</v>
      </c>
      <c r="C222" s="19" t="s">
        <v>57</v>
      </c>
      <c r="D222" s="19" t="s">
        <v>58</v>
      </c>
      <c r="E222" s="19" t="s">
        <v>61</v>
      </c>
      <c r="F222" s="26" t="s">
        <v>9</v>
      </c>
      <c r="G222" s="19">
        <v>1.1000000000000001</v>
      </c>
    </row>
    <row r="223" spans="2:7" x14ac:dyDescent="0.3">
      <c r="B223" s="19" t="s">
        <v>105</v>
      </c>
      <c r="C223" s="19" t="s">
        <v>57</v>
      </c>
      <c r="D223" s="19" t="s">
        <v>58</v>
      </c>
      <c r="E223" s="19" t="s">
        <v>62</v>
      </c>
      <c r="F223" s="26" t="s">
        <v>9</v>
      </c>
      <c r="G223" s="19">
        <v>0.2</v>
      </c>
    </row>
    <row r="224" spans="2:7" x14ac:dyDescent="0.3">
      <c r="B224" s="19" t="s">
        <v>105</v>
      </c>
      <c r="C224" s="19" t="s">
        <v>57</v>
      </c>
      <c r="D224" s="19" t="s">
        <v>58</v>
      </c>
      <c r="E224" s="19" t="s">
        <v>63</v>
      </c>
      <c r="F224" s="26" t="s">
        <v>9</v>
      </c>
      <c r="G224" s="19">
        <v>0.6</v>
      </c>
    </row>
    <row r="225" spans="2:7" x14ac:dyDescent="0.3">
      <c r="B225" s="19" t="s">
        <v>106</v>
      </c>
      <c r="C225" s="19" t="s">
        <v>57</v>
      </c>
      <c r="D225" s="19" t="s">
        <v>58</v>
      </c>
      <c r="E225" s="19" t="s">
        <v>59</v>
      </c>
      <c r="F225" s="26" t="s">
        <v>9</v>
      </c>
      <c r="G225" s="19">
        <v>8.8000000000000007</v>
      </c>
    </row>
    <row r="226" spans="2:7" x14ac:dyDescent="0.3">
      <c r="B226" s="19" t="s">
        <v>106</v>
      </c>
      <c r="C226" s="19" t="s">
        <v>57</v>
      </c>
      <c r="D226" s="19" t="s">
        <v>58</v>
      </c>
      <c r="E226" s="19" t="s">
        <v>60</v>
      </c>
      <c r="F226" s="26" t="s">
        <v>9</v>
      </c>
      <c r="G226" s="19">
        <v>3.9</v>
      </c>
    </row>
    <row r="227" spans="2:7" x14ac:dyDescent="0.3">
      <c r="B227" s="19" t="s">
        <v>106</v>
      </c>
      <c r="C227" s="19" t="s">
        <v>57</v>
      </c>
      <c r="D227" s="19" t="s">
        <v>58</v>
      </c>
      <c r="E227" s="19" t="s">
        <v>61</v>
      </c>
      <c r="F227" s="26" t="s">
        <v>9</v>
      </c>
      <c r="G227" s="19">
        <v>0.7</v>
      </c>
    </row>
    <row r="228" spans="2:7" x14ac:dyDescent="0.3">
      <c r="B228" s="19" t="s">
        <v>106</v>
      </c>
      <c r="C228" s="19" t="s">
        <v>57</v>
      </c>
      <c r="D228" s="19" t="s">
        <v>58</v>
      </c>
      <c r="E228" s="19" t="s">
        <v>62</v>
      </c>
      <c r="F228" s="26" t="s">
        <v>9</v>
      </c>
      <c r="G228" s="29">
        <v>0</v>
      </c>
    </row>
    <row r="229" spans="2:7" x14ac:dyDescent="0.3">
      <c r="B229" s="19" t="s">
        <v>106</v>
      </c>
      <c r="C229" s="19" t="s">
        <v>57</v>
      </c>
      <c r="D229" s="19" t="s">
        <v>58</v>
      </c>
      <c r="E229" s="19" t="s">
        <v>63</v>
      </c>
      <c r="F229" s="26" t="s">
        <v>9</v>
      </c>
      <c r="G229" s="19">
        <v>0.4</v>
      </c>
    </row>
    <row r="230" spans="2:7" x14ac:dyDescent="0.3">
      <c r="B230" s="19" t="s">
        <v>107</v>
      </c>
      <c r="C230" s="19" t="s">
        <v>57</v>
      </c>
      <c r="D230" s="19" t="s">
        <v>58</v>
      </c>
      <c r="E230" s="19" t="s">
        <v>59</v>
      </c>
      <c r="F230" s="26" t="s">
        <v>9</v>
      </c>
      <c r="G230" s="19">
        <v>29.799999999999997</v>
      </c>
    </row>
    <row r="231" spans="2:7" x14ac:dyDescent="0.3">
      <c r="B231" s="19" t="s">
        <v>107</v>
      </c>
      <c r="C231" s="19" t="s">
        <v>57</v>
      </c>
      <c r="D231" s="19" t="s">
        <v>58</v>
      </c>
      <c r="E231" s="19" t="s">
        <v>60</v>
      </c>
      <c r="F231" s="26" t="s">
        <v>9</v>
      </c>
      <c r="G231" s="19">
        <v>7.4000000000000012</v>
      </c>
    </row>
    <row r="232" spans="2:7" x14ac:dyDescent="0.3">
      <c r="B232" s="19" t="s">
        <v>107</v>
      </c>
      <c r="C232" s="19" t="s">
        <v>57</v>
      </c>
      <c r="D232" s="19" t="s">
        <v>58</v>
      </c>
      <c r="E232" s="19" t="s">
        <v>61</v>
      </c>
      <c r="F232" s="26" t="s">
        <v>9</v>
      </c>
      <c r="G232" s="19">
        <v>1.2</v>
      </c>
    </row>
    <row r="233" spans="2:7" x14ac:dyDescent="0.3">
      <c r="B233" s="19" t="s">
        <v>107</v>
      </c>
      <c r="C233" s="19" t="s">
        <v>57</v>
      </c>
      <c r="D233" s="19" t="s">
        <v>58</v>
      </c>
      <c r="E233" s="19" t="s">
        <v>62</v>
      </c>
      <c r="F233" s="26" t="s">
        <v>9</v>
      </c>
      <c r="G233" s="29">
        <v>0</v>
      </c>
    </row>
    <row r="234" spans="2:7" x14ac:dyDescent="0.3">
      <c r="B234" s="19" t="s">
        <v>107</v>
      </c>
      <c r="C234" s="19" t="s">
        <v>57</v>
      </c>
      <c r="D234" s="19" t="s">
        <v>58</v>
      </c>
      <c r="E234" s="19" t="s">
        <v>63</v>
      </c>
      <c r="F234" s="26" t="s">
        <v>9</v>
      </c>
      <c r="G234" s="19">
        <v>1.9</v>
      </c>
    </row>
    <row r="235" spans="2:7" x14ac:dyDescent="0.3">
      <c r="B235" s="19" t="s">
        <v>108</v>
      </c>
      <c r="C235" s="19" t="s">
        <v>57</v>
      </c>
      <c r="D235" s="19" t="s">
        <v>58</v>
      </c>
      <c r="E235" s="19" t="s">
        <v>59</v>
      </c>
      <c r="F235" s="26" t="s">
        <v>9</v>
      </c>
      <c r="G235" s="19">
        <v>3.1</v>
      </c>
    </row>
    <row r="236" spans="2:7" x14ac:dyDescent="0.3">
      <c r="B236" s="19" t="s">
        <v>108</v>
      </c>
      <c r="C236" s="19" t="s">
        <v>57</v>
      </c>
      <c r="D236" s="19" t="s">
        <v>58</v>
      </c>
      <c r="E236" s="19" t="s">
        <v>60</v>
      </c>
      <c r="F236" s="26" t="s">
        <v>9</v>
      </c>
      <c r="G236" s="19">
        <v>9.1</v>
      </c>
    </row>
    <row r="237" spans="2:7" x14ac:dyDescent="0.3">
      <c r="B237" s="19" t="s">
        <v>108</v>
      </c>
      <c r="C237" s="19" t="s">
        <v>57</v>
      </c>
      <c r="D237" s="19" t="s">
        <v>58</v>
      </c>
      <c r="E237" s="19" t="s">
        <v>61</v>
      </c>
      <c r="F237" s="26" t="s">
        <v>9</v>
      </c>
      <c r="G237" s="19">
        <v>1.7000000000000002</v>
      </c>
    </row>
    <row r="238" spans="2:7" x14ac:dyDescent="0.3">
      <c r="B238" s="19" t="s">
        <v>108</v>
      </c>
      <c r="C238" s="19" t="s">
        <v>57</v>
      </c>
      <c r="D238" s="19" t="s">
        <v>58</v>
      </c>
      <c r="E238" s="19" t="s">
        <v>62</v>
      </c>
      <c r="F238" s="26" t="s">
        <v>9</v>
      </c>
      <c r="G238" s="29">
        <v>0</v>
      </c>
    </row>
    <row r="239" spans="2:7" x14ac:dyDescent="0.3">
      <c r="B239" s="19" t="s">
        <v>108</v>
      </c>
      <c r="C239" s="19" t="s">
        <v>57</v>
      </c>
      <c r="D239" s="19" t="s">
        <v>58</v>
      </c>
      <c r="E239" s="19" t="s">
        <v>63</v>
      </c>
      <c r="F239" s="26" t="s">
        <v>9</v>
      </c>
      <c r="G239" s="29">
        <v>0</v>
      </c>
    </row>
    <row r="240" spans="2:7" x14ac:dyDescent="0.3">
      <c r="B240" s="19" t="s">
        <v>109</v>
      </c>
      <c r="C240" s="19" t="s">
        <v>57</v>
      </c>
      <c r="D240" s="19" t="s">
        <v>58</v>
      </c>
      <c r="E240" s="19" t="s">
        <v>59</v>
      </c>
      <c r="F240" s="26" t="s">
        <v>9</v>
      </c>
      <c r="G240" s="19">
        <v>45.8</v>
      </c>
    </row>
    <row r="241" spans="2:7" x14ac:dyDescent="0.3">
      <c r="B241" s="19" t="s">
        <v>109</v>
      </c>
      <c r="C241" s="19" t="s">
        <v>57</v>
      </c>
      <c r="D241" s="19" t="s">
        <v>58</v>
      </c>
      <c r="E241" s="19" t="s">
        <v>60</v>
      </c>
      <c r="F241" s="26" t="s">
        <v>9</v>
      </c>
      <c r="G241" s="19">
        <v>2.6</v>
      </c>
    </row>
    <row r="242" spans="2:7" x14ac:dyDescent="0.3">
      <c r="B242" s="19" t="s">
        <v>109</v>
      </c>
      <c r="C242" s="19" t="s">
        <v>57</v>
      </c>
      <c r="D242" s="19" t="s">
        <v>58</v>
      </c>
      <c r="E242" s="19" t="s">
        <v>61</v>
      </c>
      <c r="F242" s="26" t="s">
        <v>9</v>
      </c>
      <c r="G242" s="19">
        <v>0.6</v>
      </c>
    </row>
    <row r="243" spans="2:7" x14ac:dyDescent="0.3">
      <c r="B243" s="19" t="s">
        <v>109</v>
      </c>
      <c r="C243" s="19" t="s">
        <v>57</v>
      </c>
      <c r="D243" s="19" t="s">
        <v>58</v>
      </c>
      <c r="E243" s="19" t="s">
        <v>62</v>
      </c>
      <c r="F243" s="26" t="s">
        <v>9</v>
      </c>
      <c r="G243" s="29">
        <v>0</v>
      </c>
    </row>
    <row r="244" spans="2:7" ht="15" thickBot="1" x14ac:dyDescent="0.35">
      <c r="B244" s="20" t="s">
        <v>109</v>
      </c>
      <c r="C244" s="20" t="s">
        <v>57</v>
      </c>
      <c r="D244" s="20" t="s">
        <v>58</v>
      </c>
      <c r="E244" s="20" t="s">
        <v>63</v>
      </c>
      <c r="F244" s="27" t="s">
        <v>9</v>
      </c>
      <c r="G244" s="20">
        <v>0.5</v>
      </c>
    </row>
  </sheetData>
  <sheetProtection sheet="1" objects="1" scenarios="1" sort="0" autoFilter="0"/>
  <autoFilter ref="B9:G244" xr:uid="{9F7A4BF7-D96F-44F9-949C-359167D092E0}"/>
  <mergeCells count="2">
    <mergeCell ref="B2:G2"/>
    <mergeCell ref="B4:H4"/>
  </mergeCells>
  <hyperlinks>
    <hyperlink ref="B4:H4" r:id="rId1" display="Data Source: US Census Bureau: 5-year Estimates, Table: DP04" xr:uid="{17D8108C-A1BA-4D27-8CE7-CE9567125FD2}"/>
  </hyperlinks>
  <pageMargins left="0.7" right="0.7" top="0.75" bottom="0.75" header="0.3" footer="0.3"/>
  <pageSetup orientation="portrait" r:id="rId2"/>
  <drawing r:id="rId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73EB442-D382-49F4-AD1A-251330FFFFD4}">
  <dimension ref="B2:J21"/>
  <sheetViews>
    <sheetView showGridLines="0" zoomScale="115" zoomScaleNormal="115" workbookViewId="0">
      <selection activeCell="D23" sqref="D23"/>
    </sheetView>
  </sheetViews>
  <sheetFormatPr defaultRowHeight="14.4" x14ac:dyDescent="0.3"/>
  <cols>
    <col min="1" max="1" width="3.5546875" customWidth="1"/>
    <col min="2" max="2" width="22.21875" customWidth="1"/>
    <col min="3" max="3" width="15.21875" customWidth="1"/>
    <col min="4" max="4" width="50.21875" bestFit="1" customWidth="1"/>
    <col min="5" max="5" width="39.44140625" bestFit="1" customWidth="1"/>
    <col min="6" max="6" width="18.44140625" bestFit="1" customWidth="1"/>
    <col min="7" max="7" width="14.44140625" customWidth="1"/>
    <col min="8" max="8" width="14" customWidth="1"/>
    <col min="9" max="12" width="12.5546875" customWidth="1"/>
  </cols>
  <sheetData>
    <row r="2" spans="2:10" ht="42.6" customHeight="1" x14ac:dyDescent="0.3">
      <c r="B2" s="106" t="s">
        <v>163</v>
      </c>
      <c r="C2" s="106"/>
      <c r="D2" s="106"/>
      <c r="E2" s="106"/>
      <c r="F2" s="106"/>
      <c r="G2" s="106"/>
      <c r="H2" s="106"/>
    </row>
    <row r="3" spans="2:10" ht="15" customHeight="1" x14ac:dyDescent="0.3">
      <c r="B3" s="10" t="s">
        <v>157</v>
      </c>
      <c r="C3" s="10"/>
      <c r="D3" s="8"/>
    </row>
    <row r="4" spans="2:10" ht="27.75" customHeight="1" x14ac:dyDescent="0.3">
      <c r="B4" s="107" t="s">
        <v>175</v>
      </c>
      <c r="C4" s="107"/>
      <c r="D4" s="107"/>
      <c r="E4" s="107"/>
      <c r="F4" s="107"/>
      <c r="G4" s="107"/>
      <c r="H4" s="107"/>
      <c r="I4" s="48"/>
      <c r="J4" s="48"/>
    </row>
    <row r="5" spans="2:10" ht="15" customHeight="1" x14ac:dyDescent="0.3">
      <c r="B5" s="67" t="s">
        <v>159</v>
      </c>
      <c r="C5" s="23"/>
      <c r="D5" s="23"/>
      <c r="E5" s="23"/>
      <c r="F5" s="23"/>
      <c r="G5" s="23"/>
      <c r="H5" s="23"/>
      <c r="I5" s="23"/>
      <c r="J5" s="23"/>
    </row>
    <row r="6" spans="2:10" ht="6.75" customHeight="1" x14ac:dyDescent="0.3"/>
    <row r="7" spans="2:10" ht="15" customHeight="1" x14ac:dyDescent="0.3">
      <c r="B7" s="50" t="s">
        <v>127</v>
      </c>
      <c r="C7" s="23"/>
      <c r="D7" s="23"/>
      <c r="E7" s="23"/>
      <c r="F7" s="23"/>
      <c r="G7" s="23"/>
      <c r="H7" s="23"/>
      <c r="I7" s="23"/>
      <c r="J7" s="23"/>
    </row>
    <row r="8" spans="2:10" ht="15" customHeight="1" x14ac:dyDescent="0.3">
      <c r="B8" s="53" t="s">
        <v>160</v>
      </c>
      <c r="C8" s="23"/>
      <c r="D8" s="23"/>
      <c r="E8" s="23"/>
      <c r="F8" s="23"/>
      <c r="G8" s="23"/>
      <c r="H8" s="23"/>
      <c r="I8" s="23"/>
      <c r="J8" s="23"/>
    </row>
    <row r="9" spans="2:10" ht="18" customHeight="1" x14ac:dyDescent="0.3">
      <c r="B9" s="55" t="s">
        <v>161</v>
      </c>
      <c r="C9" s="68"/>
      <c r="D9" s="68"/>
      <c r="E9" s="68"/>
      <c r="F9" s="68"/>
      <c r="G9" s="68"/>
      <c r="H9" s="68"/>
      <c r="I9" s="48"/>
      <c r="J9" s="48"/>
    </row>
    <row r="10" spans="2:10" ht="15" thickBot="1" x14ac:dyDescent="0.35"/>
    <row r="11" spans="2:10" ht="26.55" customHeight="1" thickBot="1" x14ac:dyDescent="0.35">
      <c r="B11" s="45" t="s">
        <v>55</v>
      </c>
      <c r="C11" s="45" t="s">
        <v>22</v>
      </c>
      <c r="D11" s="45" t="s">
        <v>24</v>
      </c>
      <c r="E11" s="47" t="s">
        <v>21</v>
      </c>
      <c r="F11" s="45" t="s">
        <v>5</v>
      </c>
      <c r="G11" s="45" t="s">
        <v>6</v>
      </c>
      <c r="H11" s="45" t="s">
        <v>7</v>
      </c>
    </row>
    <row r="12" spans="2:10" x14ac:dyDescent="0.3">
      <c r="B12" s="22" t="s">
        <v>1</v>
      </c>
      <c r="C12" s="22">
        <v>2024</v>
      </c>
      <c r="D12" s="22" t="s">
        <v>56</v>
      </c>
      <c r="E12" s="22" t="s">
        <v>12</v>
      </c>
      <c r="F12" s="22" t="s">
        <v>162</v>
      </c>
      <c r="G12" s="22" t="s">
        <v>9</v>
      </c>
      <c r="H12" s="28">
        <v>40.432099999999998</v>
      </c>
    </row>
    <row r="13" spans="2:10" x14ac:dyDescent="0.3">
      <c r="B13" s="19" t="s">
        <v>1</v>
      </c>
      <c r="C13" s="19">
        <v>2024</v>
      </c>
      <c r="D13" s="19" t="s">
        <v>56</v>
      </c>
      <c r="E13" s="19" t="s">
        <v>11</v>
      </c>
      <c r="F13" s="19" t="s">
        <v>162</v>
      </c>
      <c r="G13" s="19" t="s">
        <v>9</v>
      </c>
      <c r="H13" s="29">
        <v>56.777500000000003</v>
      </c>
    </row>
    <row r="14" spans="2:10" x14ac:dyDescent="0.3">
      <c r="B14" s="19" t="s">
        <v>1</v>
      </c>
      <c r="C14" s="19">
        <v>2024</v>
      </c>
      <c r="D14" s="19" t="s">
        <v>56</v>
      </c>
      <c r="E14" s="19" t="s">
        <v>13</v>
      </c>
      <c r="F14" s="19" t="s">
        <v>162</v>
      </c>
      <c r="G14" s="19" t="s">
        <v>9</v>
      </c>
      <c r="H14" s="29">
        <v>55.153100000000002</v>
      </c>
    </row>
    <row r="15" spans="2:10" x14ac:dyDescent="0.3">
      <c r="B15" s="19" t="s">
        <v>1</v>
      </c>
      <c r="C15" s="19">
        <v>2024</v>
      </c>
      <c r="D15" s="19" t="s">
        <v>56</v>
      </c>
      <c r="E15" s="19" t="s">
        <v>10</v>
      </c>
      <c r="F15" s="19" t="s">
        <v>162</v>
      </c>
      <c r="G15" s="19" t="s">
        <v>9</v>
      </c>
      <c r="H15" s="29">
        <v>62.915100000000002</v>
      </c>
    </row>
    <row r="16" spans="2:10" x14ac:dyDescent="0.3">
      <c r="B16" s="19" t="s">
        <v>1</v>
      </c>
      <c r="C16" s="19">
        <v>2024</v>
      </c>
      <c r="D16" s="19" t="s">
        <v>56</v>
      </c>
      <c r="E16" s="19" t="s">
        <v>8</v>
      </c>
      <c r="F16" s="19" t="s">
        <v>162</v>
      </c>
      <c r="G16" s="19" t="s">
        <v>9</v>
      </c>
      <c r="H16" s="29">
        <v>59.497</v>
      </c>
    </row>
    <row r="17" spans="2:8" x14ac:dyDescent="0.3">
      <c r="B17" s="19" t="s">
        <v>1</v>
      </c>
      <c r="C17" s="19">
        <v>2024</v>
      </c>
      <c r="D17" s="19" t="s">
        <v>56</v>
      </c>
      <c r="E17" s="19" t="s">
        <v>8</v>
      </c>
      <c r="F17" s="19" t="s">
        <v>16</v>
      </c>
      <c r="G17" s="19" t="s">
        <v>9</v>
      </c>
      <c r="H17" s="29">
        <v>33.8992</v>
      </c>
    </row>
    <row r="18" spans="2:8" x14ac:dyDescent="0.3">
      <c r="B18" s="19" t="s">
        <v>1</v>
      </c>
      <c r="C18" s="19">
        <v>2024</v>
      </c>
      <c r="D18" s="19" t="s">
        <v>56</v>
      </c>
      <c r="E18" s="19" t="s">
        <v>8</v>
      </c>
      <c r="F18" s="19" t="s">
        <v>17</v>
      </c>
      <c r="G18" s="19" t="s">
        <v>9</v>
      </c>
      <c r="H18" s="29">
        <v>46.075299999999999</v>
      </c>
    </row>
    <row r="19" spans="2:8" x14ac:dyDescent="0.3">
      <c r="B19" s="19" t="s">
        <v>1</v>
      </c>
      <c r="C19" s="19">
        <v>2024</v>
      </c>
      <c r="D19" s="19" t="s">
        <v>56</v>
      </c>
      <c r="E19" s="19" t="s">
        <v>8</v>
      </c>
      <c r="F19" s="19" t="s">
        <v>18</v>
      </c>
      <c r="G19" s="19" t="s">
        <v>9</v>
      </c>
      <c r="H19" s="29">
        <v>47.826700000000002</v>
      </c>
    </row>
    <row r="20" spans="2:8" x14ac:dyDescent="0.3">
      <c r="B20" s="19" t="s">
        <v>1</v>
      </c>
      <c r="C20" s="19">
        <v>2024</v>
      </c>
      <c r="D20" s="19" t="s">
        <v>56</v>
      </c>
      <c r="E20" s="19" t="s">
        <v>8</v>
      </c>
      <c r="F20" s="19" t="s">
        <v>19</v>
      </c>
      <c r="G20" s="19" t="s">
        <v>9</v>
      </c>
      <c r="H20" s="29">
        <v>54.061599999999999</v>
      </c>
    </row>
    <row r="21" spans="2:8" ht="15" thickBot="1" x14ac:dyDescent="0.35">
      <c r="B21" s="20" t="s">
        <v>1</v>
      </c>
      <c r="C21" s="20">
        <v>2024</v>
      </c>
      <c r="D21" s="20" t="s">
        <v>56</v>
      </c>
      <c r="E21" s="20" t="s">
        <v>8</v>
      </c>
      <c r="F21" s="20" t="s">
        <v>20</v>
      </c>
      <c r="G21" s="20" t="s">
        <v>9</v>
      </c>
      <c r="H21" s="30">
        <v>68.710499999999996</v>
      </c>
    </row>
  </sheetData>
  <sheetProtection sheet="1" objects="1" scenarios="1" sort="0" autoFilter="0"/>
  <autoFilter ref="B11:H21" xr:uid="{373EB442-D382-49F4-AD1A-251330FFFFD4}">
    <sortState xmlns:xlrd2="http://schemas.microsoft.com/office/spreadsheetml/2017/richdata2" ref="B12:H21">
      <sortCondition ref="E11:E21"/>
    </sortState>
  </autoFilter>
  <mergeCells count="2">
    <mergeCell ref="B2:H2"/>
    <mergeCell ref="B4:H4"/>
  </mergeCells>
  <hyperlinks>
    <hyperlink ref="B5" r:id="rId1" xr:uid="{B0D9057D-050B-446A-8A1C-2F7543D47BE7}"/>
  </hyperlinks>
  <pageMargins left="0.7" right="0.7" top="0.75" bottom="0.75" header="0.3" footer="0.3"/>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rojectID xmlns="3e0a0dd1-c743-43ac-a719-05e235b4538f" xsi:nil="true"/>
    <lcf76f155ced4ddcb4097134ff3c332f xmlns="3e0a0dd1-c743-43ac-a719-05e235b4538f">
      <Terms xmlns="http://schemas.microsoft.com/office/infopath/2007/PartnerControls"/>
    </lcf76f155ced4ddcb4097134ff3c332f>
    <ProjectName xmlns="3e0a0dd1-c743-43ac-a719-05e235b4538f" xsi:nil="true"/>
    <TaxCatchAll xmlns="bc4a0913-04de-48ba-941b-5a32c2028e3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
</file>

<file path=customXml/item4.xml><?xml version="1.0" encoding="utf-8"?>
<ct:contentTypeSchema xmlns:ct="http://schemas.microsoft.com/office/2006/metadata/contentType" xmlns:ma="http://schemas.microsoft.com/office/2006/metadata/properties/metaAttributes" ct:_="" ma:_="" ma:contentTypeName="Document" ma:contentTypeID="0x010100619FC3DE8C9A1043BB12E3E06D2E879F" ma:contentTypeVersion="21" ma:contentTypeDescription="Create a new document." ma:contentTypeScope="" ma:versionID="3a81b08914908e8160eca4d210e134cf">
  <xsd:schema xmlns:xsd="http://www.w3.org/2001/XMLSchema" xmlns:xs="http://www.w3.org/2001/XMLSchema" xmlns:p="http://schemas.microsoft.com/office/2006/metadata/properties" xmlns:ns2="3e0a0dd1-c743-43ac-a719-05e235b4538f" xmlns:ns3="bc4a0913-04de-48ba-941b-5a32c2028e33" targetNamespace="http://schemas.microsoft.com/office/2006/metadata/properties" ma:root="true" ma:fieldsID="f8d85597dffd4729eb178e75a5ae8871" ns2:_="" ns3:_="">
    <xsd:import namespace="3e0a0dd1-c743-43ac-a719-05e235b4538f"/>
    <xsd:import namespace="bc4a0913-04de-48ba-941b-5a32c2028e33"/>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ServiceDateTaken" minOccurs="0"/>
                <xsd:element ref="ns3:SharedWithUsers" minOccurs="0"/>
                <xsd:element ref="ns3:SharedWithDetails" minOccurs="0"/>
                <xsd:element ref="ns2:MediaLengthInSeconds" minOccurs="0"/>
                <xsd:element ref="ns2:MediaServiceLocation" minOccurs="0"/>
                <xsd:element ref="ns2:MediaServiceObjectDetectorVersions" minOccurs="0"/>
                <xsd:element ref="ns2:ProjectID" minOccurs="0"/>
                <xsd:element ref="ns2:ProjectName"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0a0dd1-c743-43ac-a719-05e235b4538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bb12bb8a-e8fb-479d-bf4c-54ca60cd303e"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ProjectID" ma:index="22" nillable="true" ma:displayName="Project ID" ma:format="Dropdown" ma:internalName="ProjectID" ma:percentage="FALSE">
      <xsd:simpleType>
        <xsd:restriction base="dms:Number"/>
      </xsd:simpleType>
    </xsd:element>
    <xsd:element name="ProjectName" ma:index="23" nillable="true" ma:displayName="Project Name" ma:format="Dropdown" ma:internalName="ProjectName">
      <xsd:simpleType>
        <xsd:restriction base="dms:Text">
          <xsd:maxLength value="255"/>
        </xsd:restrictio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c4a0913-04de-48ba-941b-5a32c2028e33"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0f503c8a-cce2-4258-a21c-f6219a73015a}" ma:internalName="TaxCatchAll" ma:showField="CatchAllData" ma:web="bc4a0913-04de-48ba-941b-5a32c2028e33">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8A19AFD-1914-4F7A-9A19-C27D1E9BAC6A}">
  <ds:schemaRefs>
    <ds:schemaRef ds:uri="http://schemas.microsoft.com/office/2006/metadata/properties"/>
    <ds:schemaRef ds:uri="http://schemas.microsoft.com/office/infopath/2007/PartnerControls"/>
    <ds:schemaRef ds:uri="3e0a0dd1-c743-43ac-a719-05e235b4538f"/>
    <ds:schemaRef ds:uri="bc4a0913-04de-48ba-941b-5a32c2028e33"/>
  </ds:schemaRefs>
</ds:datastoreItem>
</file>

<file path=customXml/itemProps2.xml><?xml version="1.0" encoding="utf-8"?>
<ds:datastoreItem xmlns:ds="http://schemas.openxmlformats.org/officeDocument/2006/customXml" ds:itemID="{2BB0F558-031C-42D9-83FB-C3040EA8661B}">
  <ds:schemaRefs>
    <ds:schemaRef ds:uri="http://schemas.microsoft.com/sharepoint/v3/contenttype/forms"/>
  </ds:schemaRefs>
</ds:datastoreItem>
</file>

<file path=customXml/itemProps3.xml><?xml version="1.0" encoding="utf-8"?>
<ds:datastoreItem xmlns:ds="http://schemas.openxmlformats.org/officeDocument/2006/customXml" ds:itemID="{C90E72DE-E547-4208-A914-E339E1C3FDBD}">
  <ds:schemaRefs>
    <ds:schemaRef ds:uri="http://schemas.microsoft.com/DataMashup"/>
  </ds:schemaRefs>
</ds:datastoreItem>
</file>

<file path=customXml/itemProps4.xml><?xml version="1.0" encoding="utf-8"?>
<ds:datastoreItem xmlns:ds="http://schemas.openxmlformats.org/officeDocument/2006/customXml" ds:itemID="{32FE4A65-7FFC-46D6-ADB9-38E0D6FFDB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0a0dd1-c743-43ac-a719-05e235b4538f"/>
    <ds:schemaRef ds:uri="bc4a0913-04de-48ba-941b-5a32c2028e3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6</vt:i4>
      </vt:variant>
    </vt:vector>
  </HeadingPairs>
  <TitlesOfParts>
    <vt:vector size="6" baseType="lpstr">
      <vt:lpstr>Data Description</vt:lpstr>
      <vt:lpstr>ED Visits</vt:lpstr>
      <vt:lpstr>Hospitalizations</vt:lpstr>
      <vt:lpstr>Mortality</vt:lpstr>
      <vt:lpstr>Household Fuel Use</vt:lpstr>
      <vt:lpstr>CO Detectors</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2015-06-05T18:17:20Z</dcterms:created>
  <dcterms:modified xsi:type="dcterms:W3CDTF">2026-07-31T12:58:24Z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0x010100619FC3DE8C9A1043BB12E3E06D2E879F</vt:lpwstr>
  </property>
  <property fmtid="{D5CDD505-2E9C-101B-9397-08002B2CF9AE}" pid="3" name="MediaServiceImageTags">
    <vt:lpwstr/>
  </property>
  <property fmtid="{D5CDD505-2E9C-101B-9397-08002B2CF9AE}" pid="4" name="MSIP_Label_59133e13-cf5b-4585-a310-9af92c2deb51_Enabled">
    <vt:lpwstr>true</vt:lpwstr>
  </property>
  <property fmtid="{D5CDD505-2E9C-101B-9397-08002B2CF9AE}" pid="5" name="MSIP_Label_59133e13-cf5b-4585-a310-9af92c2deb51_SetDate">
    <vt:lpwstr>2026-05-20T19:39:47Z</vt:lpwstr>
  </property>
  <property fmtid="{D5CDD505-2E9C-101B-9397-08002B2CF9AE}" pid="6" name="MSIP_Label_59133e13-cf5b-4585-a310-9af92c2deb51_Method">
    <vt:lpwstr>Standard</vt:lpwstr>
  </property>
  <property fmtid="{D5CDD505-2E9C-101B-9397-08002B2CF9AE}" pid="7" name="MSIP_Label_59133e13-cf5b-4585-a310-9af92c2deb51_Name">
    <vt:lpwstr>Internal Use</vt:lpwstr>
  </property>
  <property fmtid="{D5CDD505-2E9C-101B-9397-08002B2CF9AE}" pid="8" name="MSIP_Label_59133e13-cf5b-4585-a310-9af92c2deb51_SiteId">
    <vt:lpwstr>3326c488-7e33-421b-8f59-09a39c26bbaa</vt:lpwstr>
  </property>
  <property fmtid="{D5CDD505-2E9C-101B-9397-08002B2CF9AE}" pid="9" name="MSIP_Label_59133e13-cf5b-4585-a310-9af92c2deb51_ActionId">
    <vt:lpwstr>067d7059-5145-4d92-a058-3c5822e5af1b</vt:lpwstr>
  </property>
  <property fmtid="{D5CDD505-2E9C-101B-9397-08002B2CF9AE}" pid="10" name="MSIP_Label_59133e13-cf5b-4585-a310-9af92c2deb51_ContentBits">
    <vt:lpwstr>0</vt:lpwstr>
  </property>
  <property fmtid="{D5CDD505-2E9C-101B-9397-08002B2CF9AE}" pid="11" name="MSIP_Label_59133e13-cf5b-4585-a310-9af92c2deb51_Tag">
    <vt:lpwstr>10, 3, 0, 1</vt:lpwstr>
  </property>
</Properties>
</file>